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2239625" cy="115204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55A1"/>
    <a:srgbClr val="EE4F27"/>
    <a:srgbClr val="2B9B9F"/>
    <a:srgbClr val="FFFFFF"/>
    <a:srgbClr val="4174BA"/>
    <a:srgbClr val="EC7C69"/>
    <a:srgbClr val="45959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59"/>
  </p:normalViewPr>
  <p:slideViewPr>
    <p:cSldViewPr snapToGrid="0">
      <p:cViewPr varScale="1">
        <p:scale>
          <a:sx n="61" d="100"/>
          <a:sy n="61" d="100"/>
        </p:scale>
        <p:origin x="23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5F58E-32A0-A14F-92A0-0DB0FFA0239F}" type="datetimeFigureOut">
              <a:rPr lang="en-US" smtClean="0"/>
              <a:t>1/30/2026</a:t>
            </a:fld>
            <a:endParaRPr lang="en-US"/>
          </a:p>
        </p:txBody>
      </p:sp>
      <p:sp>
        <p:nvSpPr>
          <p:cNvPr id="4" name="Slide Image Placeholder 3"/>
          <p:cNvSpPr>
            <a:spLocks noGrp="1" noRot="1" noChangeAspect="1"/>
          </p:cNvSpPr>
          <p:nvPr>
            <p:ph type="sldImg" idx="2"/>
          </p:nvPr>
        </p:nvSpPr>
        <p:spPr>
          <a:xfrm>
            <a:off x="1789113" y="1143000"/>
            <a:ext cx="3279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25618-47DA-4448-98C9-5FD64637EA3A}" type="slidenum">
              <a:rPr lang="en-US" smtClean="0"/>
              <a:t>‹#›</a:t>
            </a:fld>
            <a:endParaRPr lang="en-US"/>
          </a:p>
        </p:txBody>
      </p:sp>
    </p:spTree>
    <p:extLst>
      <p:ext uri="{BB962C8B-B14F-4D97-AF65-F5344CB8AC3E}">
        <p14:creationId xmlns:p14="http://schemas.microsoft.com/office/powerpoint/2010/main" val="362144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7972" y="1885414"/>
            <a:ext cx="10403681" cy="4010837"/>
          </a:xfrm>
        </p:spPr>
        <p:txBody>
          <a:bodyPr anchor="b"/>
          <a:lstStyle>
            <a:lvl1pPr algn="ctr">
              <a:defRPr sz="8031"/>
            </a:lvl1pPr>
          </a:lstStyle>
          <a:p>
            <a:r>
              <a:rPr lang="en-GB"/>
              <a:t>Click to edit Master title style</a:t>
            </a:r>
            <a:endParaRPr lang="en-US" dirty="0"/>
          </a:p>
        </p:txBody>
      </p:sp>
      <p:sp>
        <p:nvSpPr>
          <p:cNvPr id="3" name="Subtitle 2"/>
          <p:cNvSpPr>
            <a:spLocks noGrp="1"/>
          </p:cNvSpPr>
          <p:nvPr>
            <p:ph type="subTitle" idx="1"/>
          </p:nvPr>
        </p:nvSpPr>
        <p:spPr>
          <a:xfrm>
            <a:off x="1529953" y="6050924"/>
            <a:ext cx="9179719" cy="2781450"/>
          </a:xfrm>
        </p:spPr>
        <p:txBody>
          <a:bodyPr/>
          <a:lstStyle>
            <a:lvl1pPr marL="0" indent="0" algn="ctr">
              <a:buNone/>
              <a:defRPr sz="3212"/>
            </a:lvl1pPr>
            <a:lvl2pPr marL="611962" indent="0" algn="ctr">
              <a:buNone/>
              <a:defRPr sz="2677"/>
            </a:lvl2pPr>
            <a:lvl3pPr marL="1223924" indent="0" algn="ctr">
              <a:buNone/>
              <a:defRPr sz="2409"/>
            </a:lvl3pPr>
            <a:lvl4pPr marL="1835887" indent="0" algn="ctr">
              <a:buNone/>
              <a:defRPr sz="2142"/>
            </a:lvl4pPr>
            <a:lvl5pPr marL="2447849" indent="0" algn="ctr">
              <a:buNone/>
              <a:defRPr sz="2142"/>
            </a:lvl5pPr>
            <a:lvl6pPr marL="3059811" indent="0" algn="ctr">
              <a:buNone/>
              <a:defRPr sz="2142"/>
            </a:lvl6pPr>
            <a:lvl7pPr marL="3671773" indent="0" algn="ctr">
              <a:buNone/>
              <a:defRPr sz="2142"/>
            </a:lvl7pPr>
            <a:lvl8pPr marL="4283735" indent="0" algn="ctr">
              <a:buNone/>
              <a:defRPr sz="2142"/>
            </a:lvl8pPr>
            <a:lvl9pPr marL="4895698" indent="0" algn="ctr">
              <a:buNone/>
              <a:defRPr sz="2142"/>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F66ABD6-3A44-6B46-BB26-2E57B902507F}"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4F4FD-28CF-7F42-A28C-C096C165EE16}" type="slidenum">
              <a:rPr lang="en-US" smtClean="0"/>
              <a:t>‹#›</a:t>
            </a:fld>
            <a:endParaRPr lang="en-US"/>
          </a:p>
        </p:txBody>
      </p:sp>
    </p:spTree>
    <p:extLst>
      <p:ext uri="{BB962C8B-B14F-4D97-AF65-F5344CB8AC3E}">
        <p14:creationId xmlns:p14="http://schemas.microsoft.com/office/powerpoint/2010/main" val="103656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66ABD6-3A44-6B46-BB26-2E57B902507F}"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4F4FD-28CF-7F42-A28C-C096C165EE16}" type="slidenum">
              <a:rPr lang="en-US" smtClean="0"/>
              <a:t>‹#›</a:t>
            </a:fld>
            <a:endParaRPr lang="en-US"/>
          </a:p>
        </p:txBody>
      </p:sp>
    </p:spTree>
    <p:extLst>
      <p:ext uri="{BB962C8B-B14F-4D97-AF65-F5344CB8AC3E}">
        <p14:creationId xmlns:p14="http://schemas.microsoft.com/office/powerpoint/2010/main" val="200538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8982" y="613359"/>
            <a:ext cx="2639169" cy="976308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41475" y="613359"/>
            <a:ext cx="7764512" cy="976308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66ABD6-3A44-6B46-BB26-2E57B902507F}"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4F4FD-28CF-7F42-A28C-C096C165EE16}" type="slidenum">
              <a:rPr lang="en-US" smtClean="0"/>
              <a:t>‹#›</a:t>
            </a:fld>
            <a:endParaRPr lang="en-US"/>
          </a:p>
        </p:txBody>
      </p:sp>
    </p:spTree>
    <p:extLst>
      <p:ext uri="{BB962C8B-B14F-4D97-AF65-F5344CB8AC3E}">
        <p14:creationId xmlns:p14="http://schemas.microsoft.com/office/powerpoint/2010/main" val="135302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66ABD6-3A44-6B46-BB26-2E57B902507F}"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4F4FD-28CF-7F42-A28C-C096C165EE16}" type="slidenum">
              <a:rPr lang="en-US" smtClean="0"/>
              <a:t>‹#›</a:t>
            </a:fld>
            <a:endParaRPr lang="en-US"/>
          </a:p>
        </p:txBody>
      </p:sp>
    </p:spTree>
    <p:extLst>
      <p:ext uri="{BB962C8B-B14F-4D97-AF65-F5344CB8AC3E}">
        <p14:creationId xmlns:p14="http://schemas.microsoft.com/office/powerpoint/2010/main" val="267993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5100" y="2872125"/>
            <a:ext cx="10556677" cy="4792202"/>
          </a:xfrm>
        </p:spPr>
        <p:txBody>
          <a:bodyPr anchor="b"/>
          <a:lstStyle>
            <a:lvl1pPr>
              <a:defRPr sz="8031"/>
            </a:lvl1pPr>
          </a:lstStyle>
          <a:p>
            <a:r>
              <a:rPr lang="en-GB"/>
              <a:t>Click to edit Master title style</a:t>
            </a:r>
            <a:endParaRPr lang="en-US" dirty="0"/>
          </a:p>
        </p:txBody>
      </p:sp>
      <p:sp>
        <p:nvSpPr>
          <p:cNvPr id="3" name="Text Placeholder 2"/>
          <p:cNvSpPr>
            <a:spLocks noGrp="1"/>
          </p:cNvSpPr>
          <p:nvPr>
            <p:ph type="body" idx="1"/>
          </p:nvPr>
        </p:nvSpPr>
        <p:spPr>
          <a:xfrm>
            <a:off x="835100" y="7709663"/>
            <a:ext cx="10556677" cy="2520106"/>
          </a:xfrm>
        </p:spPr>
        <p:txBody>
          <a:bodyPr/>
          <a:lstStyle>
            <a:lvl1pPr marL="0" indent="0">
              <a:buNone/>
              <a:defRPr sz="3212">
                <a:solidFill>
                  <a:schemeClr val="tx1">
                    <a:tint val="82000"/>
                  </a:schemeClr>
                </a:solidFill>
              </a:defRPr>
            </a:lvl1pPr>
            <a:lvl2pPr marL="611962" indent="0">
              <a:buNone/>
              <a:defRPr sz="2677">
                <a:solidFill>
                  <a:schemeClr val="tx1">
                    <a:tint val="82000"/>
                  </a:schemeClr>
                </a:solidFill>
              </a:defRPr>
            </a:lvl2pPr>
            <a:lvl3pPr marL="1223924" indent="0">
              <a:buNone/>
              <a:defRPr sz="2409">
                <a:solidFill>
                  <a:schemeClr val="tx1">
                    <a:tint val="82000"/>
                  </a:schemeClr>
                </a:solidFill>
              </a:defRPr>
            </a:lvl3pPr>
            <a:lvl4pPr marL="1835887" indent="0">
              <a:buNone/>
              <a:defRPr sz="2142">
                <a:solidFill>
                  <a:schemeClr val="tx1">
                    <a:tint val="82000"/>
                  </a:schemeClr>
                </a:solidFill>
              </a:defRPr>
            </a:lvl4pPr>
            <a:lvl5pPr marL="2447849" indent="0">
              <a:buNone/>
              <a:defRPr sz="2142">
                <a:solidFill>
                  <a:schemeClr val="tx1">
                    <a:tint val="82000"/>
                  </a:schemeClr>
                </a:solidFill>
              </a:defRPr>
            </a:lvl5pPr>
            <a:lvl6pPr marL="3059811" indent="0">
              <a:buNone/>
              <a:defRPr sz="2142">
                <a:solidFill>
                  <a:schemeClr val="tx1">
                    <a:tint val="82000"/>
                  </a:schemeClr>
                </a:solidFill>
              </a:defRPr>
            </a:lvl6pPr>
            <a:lvl7pPr marL="3671773" indent="0">
              <a:buNone/>
              <a:defRPr sz="2142">
                <a:solidFill>
                  <a:schemeClr val="tx1">
                    <a:tint val="82000"/>
                  </a:schemeClr>
                </a:solidFill>
              </a:defRPr>
            </a:lvl7pPr>
            <a:lvl8pPr marL="4283735" indent="0">
              <a:buNone/>
              <a:defRPr sz="2142">
                <a:solidFill>
                  <a:schemeClr val="tx1">
                    <a:tint val="82000"/>
                  </a:schemeClr>
                </a:solidFill>
              </a:defRPr>
            </a:lvl8pPr>
            <a:lvl9pPr marL="4895698" indent="0">
              <a:buNone/>
              <a:defRPr sz="2142">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66ABD6-3A44-6B46-BB26-2E57B902507F}"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4F4FD-28CF-7F42-A28C-C096C165EE16}" type="slidenum">
              <a:rPr lang="en-US" smtClean="0"/>
              <a:t>‹#›</a:t>
            </a:fld>
            <a:endParaRPr lang="en-US"/>
          </a:p>
        </p:txBody>
      </p:sp>
    </p:spTree>
    <p:extLst>
      <p:ext uri="{BB962C8B-B14F-4D97-AF65-F5344CB8AC3E}">
        <p14:creationId xmlns:p14="http://schemas.microsoft.com/office/powerpoint/2010/main" val="165538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41474" y="3066796"/>
            <a:ext cx="5201841" cy="73096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96310" y="3066796"/>
            <a:ext cx="5201841" cy="73096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F66ABD6-3A44-6B46-BB26-2E57B902507F}"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4F4FD-28CF-7F42-A28C-C096C165EE16}" type="slidenum">
              <a:rPr lang="en-US" smtClean="0"/>
              <a:t>‹#›</a:t>
            </a:fld>
            <a:endParaRPr lang="en-US"/>
          </a:p>
        </p:txBody>
      </p:sp>
    </p:spTree>
    <p:extLst>
      <p:ext uri="{BB962C8B-B14F-4D97-AF65-F5344CB8AC3E}">
        <p14:creationId xmlns:p14="http://schemas.microsoft.com/office/powerpoint/2010/main" val="413542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3068" y="613362"/>
            <a:ext cx="10556677" cy="2226762"/>
          </a:xfrm>
        </p:spPr>
        <p:txBody>
          <a:bodyPr/>
          <a:lstStyle/>
          <a:p>
            <a:r>
              <a:rPr lang="en-GB"/>
              <a:t>Click to edit Master title style</a:t>
            </a:r>
            <a:endParaRPr lang="en-US" dirty="0"/>
          </a:p>
        </p:txBody>
      </p:sp>
      <p:sp>
        <p:nvSpPr>
          <p:cNvPr id="3" name="Text Placeholder 2"/>
          <p:cNvSpPr>
            <a:spLocks noGrp="1"/>
          </p:cNvSpPr>
          <p:nvPr>
            <p:ph type="body" idx="1"/>
          </p:nvPr>
        </p:nvSpPr>
        <p:spPr>
          <a:xfrm>
            <a:off x="843070" y="2824120"/>
            <a:ext cx="5177934" cy="1384058"/>
          </a:xfrm>
        </p:spPr>
        <p:txBody>
          <a:bodyPr anchor="b"/>
          <a:lstStyle>
            <a:lvl1pPr marL="0" indent="0">
              <a:buNone/>
              <a:defRPr sz="3212" b="1"/>
            </a:lvl1pPr>
            <a:lvl2pPr marL="611962" indent="0">
              <a:buNone/>
              <a:defRPr sz="2677" b="1"/>
            </a:lvl2pPr>
            <a:lvl3pPr marL="1223924" indent="0">
              <a:buNone/>
              <a:defRPr sz="2409" b="1"/>
            </a:lvl3pPr>
            <a:lvl4pPr marL="1835887" indent="0">
              <a:buNone/>
              <a:defRPr sz="2142" b="1"/>
            </a:lvl4pPr>
            <a:lvl5pPr marL="2447849" indent="0">
              <a:buNone/>
              <a:defRPr sz="2142" b="1"/>
            </a:lvl5pPr>
            <a:lvl6pPr marL="3059811" indent="0">
              <a:buNone/>
              <a:defRPr sz="2142" b="1"/>
            </a:lvl6pPr>
            <a:lvl7pPr marL="3671773" indent="0">
              <a:buNone/>
              <a:defRPr sz="2142" b="1"/>
            </a:lvl7pPr>
            <a:lvl8pPr marL="4283735" indent="0">
              <a:buNone/>
              <a:defRPr sz="2142" b="1"/>
            </a:lvl8pPr>
            <a:lvl9pPr marL="4895698" indent="0">
              <a:buNone/>
              <a:defRPr sz="2142" b="1"/>
            </a:lvl9pPr>
          </a:lstStyle>
          <a:p>
            <a:pPr lvl="0"/>
            <a:r>
              <a:rPr lang="en-GB"/>
              <a:t>Click to edit Master text styles</a:t>
            </a:r>
          </a:p>
        </p:txBody>
      </p:sp>
      <p:sp>
        <p:nvSpPr>
          <p:cNvPr id="4" name="Content Placeholder 3"/>
          <p:cNvSpPr>
            <a:spLocks noGrp="1"/>
          </p:cNvSpPr>
          <p:nvPr>
            <p:ph sz="half" idx="2"/>
          </p:nvPr>
        </p:nvSpPr>
        <p:spPr>
          <a:xfrm>
            <a:off x="843070" y="4208178"/>
            <a:ext cx="5177934" cy="61895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96311" y="2824120"/>
            <a:ext cx="5203435" cy="1384058"/>
          </a:xfrm>
        </p:spPr>
        <p:txBody>
          <a:bodyPr anchor="b"/>
          <a:lstStyle>
            <a:lvl1pPr marL="0" indent="0">
              <a:buNone/>
              <a:defRPr sz="3212" b="1"/>
            </a:lvl1pPr>
            <a:lvl2pPr marL="611962" indent="0">
              <a:buNone/>
              <a:defRPr sz="2677" b="1"/>
            </a:lvl2pPr>
            <a:lvl3pPr marL="1223924" indent="0">
              <a:buNone/>
              <a:defRPr sz="2409" b="1"/>
            </a:lvl3pPr>
            <a:lvl4pPr marL="1835887" indent="0">
              <a:buNone/>
              <a:defRPr sz="2142" b="1"/>
            </a:lvl4pPr>
            <a:lvl5pPr marL="2447849" indent="0">
              <a:buNone/>
              <a:defRPr sz="2142" b="1"/>
            </a:lvl5pPr>
            <a:lvl6pPr marL="3059811" indent="0">
              <a:buNone/>
              <a:defRPr sz="2142" b="1"/>
            </a:lvl6pPr>
            <a:lvl7pPr marL="3671773" indent="0">
              <a:buNone/>
              <a:defRPr sz="2142" b="1"/>
            </a:lvl7pPr>
            <a:lvl8pPr marL="4283735" indent="0">
              <a:buNone/>
              <a:defRPr sz="2142" b="1"/>
            </a:lvl8pPr>
            <a:lvl9pPr marL="4895698" indent="0">
              <a:buNone/>
              <a:defRPr sz="2142" b="1"/>
            </a:lvl9pPr>
          </a:lstStyle>
          <a:p>
            <a:pPr lvl="0"/>
            <a:r>
              <a:rPr lang="en-GB"/>
              <a:t>Click to edit Master text styles</a:t>
            </a:r>
          </a:p>
        </p:txBody>
      </p:sp>
      <p:sp>
        <p:nvSpPr>
          <p:cNvPr id="6" name="Content Placeholder 5"/>
          <p:cNvSpPr>
            <a:spLocks noGrp="1"/>
          </p:cNvSpPr>
          <p:nvPr>
            <p:ph sz="quarter" idx="4"/>
          </p:nvPr>
        </p:nvSpPr>
        <p:spPr>
          <a:xfrm>
            <a:off x="6196311" y="4208178"/>
            <a:ext cx="5203435" cy="61895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F66ABD6-3A44-6B46-BB26-2E57B902507F}"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4F4FD-28CF-7F42-A28C-C096C165EE16}" type="slidenum">
              <a:rPr lang="en-US" smtClean="0"/>
              <a:t>‹#›</a:t>
            </a:fld>
            <a:endParaRPr lang="en-US"/>
          </a:p>
        </p:txBody>
      </p:sp>
    </p:spTree>
    <p:extLst>
      <p:ext uri="{BB962C8B-B14F-4D97-AF65-F5344CB8AC3E}">
        <p14:creationId xmlns:p14="http://schemas.microsoft.com/office/powerpoint/2010/main" val="355700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66ABD6-3A44-6B46-BB26-2E57B902507F}"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4F4FD-28CF-7F42-A28C-C096C165EE16}" type="slidenum">
              <a:rPr lang="en-US" smtClean="0"/>
              <a:t>‹#›</a:t>
            </a:fld>
            <a:endParaRPr lang="en-US"/>
          </a:p>
        </p:txBody>
      </p:sp>
    </p:spTree>
    <p:extLst>
      <p:ext uri="{BB962C8B-B14F-4D97-AF65-F5344CB8AC3E}">
        <p14:creationId xmlns:p14="http://schemas.microsoft.com/office/powerpoint/2010/main" val="235032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6ABD6-3A44-6B46-BB26-2E57B902507F}" type="datetimeFigureOut">
              <a:rPr lang="en-US" smtClean="0"/>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4F4FD-28CF-7F42-A28C-C096C165EE16}" type="slidenum">
              <a:rPr lang="en-US" smtClean="0"/>
              <a:t>‹#›</a:t>
            </a:fld>
            <a:endParaRPr lang="en-US"/>
          </a:p>
        </p:txBody>
      </p:sp>
    </p:spTree>
    <p:extLst>
      <p:ext uri="{BB962C8B-B14F-4D97-AF65-F5344CB8AC3E}">
        <p14:creationId xmlns:p14="http://schemas.microsoft.com/office/powerpoint/2010/main" val="101841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8" y="768032"/>
            <a:ext cx="3947598" cy="2688114"/>
          </a:xfrm>
        </p:spPr>
        <p:txBody>
          <a:bodyPr anchor="b"/>
          <a:lstStyle>
            <a:lvl1pPr>
              <a:defRPr sz="4283"/>
            </a:lvl1pPr>
          </a:lstStyle>
          <a:p>
            <a:r>
              <a:rPr lang="en-GB"/>
              <a:t>Click to edit Master title style</a:t>
            </a:r>
            <a:endParaRPr lang="en-US" dirty="0"/>
          </a:p>
        </p:txBody>
      </p:sp>
      <p:sp>
        <p:nvSpPr>
          <p:cNvPr id="3" name="Content Placeholder 2"/>
          <p:cNvSpPr>
            <a:spLocks noGrp="1"/>
          </p:cNvSpPr>
          <p:nvPr>
            <p:ph idx="1"/>
          </p:nvPr>
        </p:nvSpPr>
        <p:spPr>
          <a:xfrm>
            <a:off x="5203435" y="1658740"/>
            <a:ext cx="6196310" cy="8187013"/>
          </a:xfrm>
        </p:spPr>
        <p:txBody>
          <a:bodyPr/>
          <a:lstStyle>
            <a:lvl1pPr>
              <a:defRPr sz="4283"/>
            </a:lvl1pPr>
            <a:lvl2pPr>
              <a:defRPr sz="3748"/>
            </a:lvl2pPr>
            <a:lvl3pPr>
              <a:defRPr sz="3212"/>
            </a:lvl3pPr>
            <a:lvl4pPr>
              <a:defRPr sz="2677"/>
            </a:lvl4pPr>
            <a:lvl5pPr>
              <a:defRPr sz="2677"/>
            </a:lvl5pPr>
            <a:lvl6pPr>
              <a:defRPr sz="2677"/>
            </a:lvl6pPr>
            <a:lvl7pPr>
              <a:defRPr sz="2677"/>
            </a:lvl7pPr>
            <a:lvl8pPr>
              <a:defRPr sz="2677"/>
            </a:lvl8pPr>
            <a:lvl9pPr>
              <a:defRPr sz="267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43068" y="3456146"/>
            <a:ext cx="3947598" cy="6402939"/>
          </a:xfrm>
        </p:spPr>
        <p:txBody>
          <a:bodyPr/>
          <a:lstStyle>
            <a:lvl1pPr marL="0" indent="0">
              <a:buNone/>
              <a:defRPr sz="2142"/>
            </a:lvl1pPr>
            <a:lvl2pPr marL="611962" indent="0">
              <a:buNone/>
              <a:defRPr sz="1874"/>
            </a:lvl2pPr>
            <a:lvl3pPr marL="1223924" indent="0">
              <a:buNone/>
              <a:defRPr sz="1606"/>
            </a:lvl3pPr>
            <a:lvl4pPr marL="1835887" indent="0">
              <a:buNone/>
              <a:defRPr sz="1339"/>
            </a:lvl4pPr>
            <a:lvl5pPr marL="2447849" indent="0">
              <a:buNone/>
              <a:defRPr sz="1339"/>
            </a:lvl5pPr>
            <a:lvl6pPr marL="3059811" indent="0">
              <a:buNone/>
              <a:defRPr sz="1339"/>
            </a:lvl6pPr>
            <a:lvl7pPr marL="3671773" indent="0">
              <a:buNone/>
              <a:defRPr sz="1339"/>
            </a:lvl7pPr>
            <a:lvl8pPr marL="4283735" indent="0">
              <a:buNone/>
              <a:defRPr sz="1339"/>
            </a:lvl8pPr>
            <a:lvl9pPr marL="4895698" indent="0">
              <a:buNone/>
              <a:defRPr sz="1339"/>
            </a:lvl9pPr>
          </a:lstStyle>
          <a:p>
            <a:pPr lvl="0"/>
            <a:r>
              <a:rPr lang="en-GB"/>
              <a:t>Click to edit Master text styles</a:t>
            </a:r>
          </a:p>
        </p:txBody>
      </p:sp>
      <p:sp>
        <p:nvSpPr>
          <p:cNvPr id="5" name="Date Placeholder 4"/>
          <p:cNvSpPr>
            <a:spLocks noGrp="1"/>
          </p:cNvSpPr>
          <p:nvPr>
            <p:ph type="dt" sz="half" idx="10"/>
          </p:nvPr>
        </p:nvSpPr>
        <p:spPr/>
        <p:txBody>
          <a:bodyPr/>
          <a:lstStyle/>
          <a:p>
            <a:fld id="{1F66ABD6-3A44-6B46-BB26-2E57B902507F}"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4F4FD-28CF-7F42-A28C-C096C165EE16}" type="slidenum">
              <a:rPr lang="en-US" smtClean="0"/>
              <a:t>‹#›</a:t>
            </a:fld>
            <a:endParaRPr lang="en-US"/>
          </a:p>
        </p:txBody>
      </p:sp>
    </p:spTree>
    <p:extLst>
      <p:ext uri="{BB962C8B-B14F-4D97-AF65-F5344CB8AC3E}">
        <p14:creationId xmlns:p14="http://schemas.microsoft.com/office/powerpoint/2010/main" val="318507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8" y="768032"/>
            <a:ext cx="3947598" cy="2688114"/>
          </a:xfrm>
        </p:spPr>
        <p:txBody>
          <a:bodyPr anchor="b"/>
          <a:lstStyle>
            <a:lvl1pPr>
              <a:defRPr sz="4283"/>
            </a:lvl1pPr>
          </a:lstStyle>
          <a:p>
            <a:r>
              <a:rPr lang="en-GB"/>
              <a:t>Click to edit Master title style</a:t>
            </a:r>
            <a:endParaRPr lang="en-US" dirty="0"/>
          </a:p>
        </p:txBody>
      </p:sp>
      <p:sp>
        <p:nvSpPr>
          <p:cNvPr id="3" name="Picture Placeholder 2"/>
          <p:cNvSpPr>
            <a:spLocks noGrp="1" noChangeAspect="1"/>
          </p:cNvSpPr>
          <p:nvPr>
            <p:ph type="pic" idx="1"/>
          </p:nvPr>
        </p:nvSpPr>
        <p:spPr>
          <a:xfrm>
            <a:off x="5203435" y="1658740"/>
            <a:ext cx="6196310" cy="8187013"/>
          </a:xfrm>
        </p:spPr>
        <p:txBody>
          <a:bodyPr anchor="t"/>
          <a:lstStyle>
            <a:lvl1pPr marL="0" indent="0">
              <a:buNone/>
              <a:defRPr sz="4283"/>
            </a:lvl1pPr>
            <a:lvl2pPr marL="611962" indent="0">
              <a:buNone/>
              <a:defRPr sz="3748"/>
            </a:lvl2pPr>
            <a:lvl3pPr marL="1223924" indent="0">
              <a:buNone/>
              <a:defRPr sz="3212"/>
            </a:lvl3pPr>
            <a:lvl4pPr marL="1835887" indent="0">
              <a:buNone/>
              <a:defRPr sz="2677"/>
            </a:lvl4pPr>
            <a:lvl5pPr marL="2447849" indent="0">
              <a:buNone/>
              <a:defRPr sz="2677"/>
            </a:lvl5pPr>
            <a:lvl6pPr marL="3059811" indent="0">
              <a:buNone/>
              <a:defRPr sz="2677"/>
            </a:lvl6pPr>
            <a:lvl7pPr marL="3671773" indent="0">
              <a:buNone/>
              <a:defRPr sz="2677"/>
            </a:lvl7pPr>
            <a:lvl8pPr marL="4283735" indent="0">
              <a:buNone/>
              <a:defRPr sz="2677"/>
            </a:lvl8pPr>
            <a:lvl9pPr marL="4895698" indent="0">
              <a:buNone/>
              <a:defRPr sz="2677"/>
            </a:lvl9pPr>
          </a:lstStyle>
          <a:p>
            <a:r>
              <a:rPr lang="en-GB"/>
              <a:t>Click icon to add picture</a:t>
            </a:r>
            <a:endParaRPr lang="en-US" dirty="0"/>
          </a:p>
        </p:txBody>
      </p:sp>
      <p:sp>
        <p:nvSpPr>
          <p:cNvPr id="4" name="Text Placeholder 3"/>
          <p:cNvSpPr>
            <a:spLocks noGrp="1"/>
          </p:cNvSpPr>
          <p:nvPr>
            <p:ph type="body" sz="half" idx="2"/>
          </p:nvPr>
        </p:nvSpPr>
        <p:spPr>
          <a:xfrm>
            <a:off x="843068" y="3456146"/>
            <a:ext cx="3947598" cy="6402939"/>
          </a:xfrm>
        </p:spPr>
        <p:txBody>
          <a:bodyPr/>
          <a:lstStyle>
            <a:lvl1pPr marL="0" indent="0">
              <a:buNone/>
              <a:defRPr sz="2142"/>
            </a:lvl1pPr>
            <a:lvl2pPr marL="611962" indent="0">
              <a:buNone/>
              <a:defRPr sz="1874"/>
            </a:lvl2pPr>
            <a:lvl3pPr marL="1223924" indent="0">
              <a:buNone/>
              <a:defRPr sz="1606"/>
            </a:lvl3pPr>
            <a:lvl4pPr marL="1835887" indent="0">
              <a:buNone/>
              <a:defRPr sz="1339"/>
            </a:lvl4pPr>
            <a:lvl5pPr marL="2447849" indent="0">
              <a:buNone/>
              <a:defRPr sz="1339"/>
            </a:lvl5pPr>
            <a:lvl6pPr marL="3059811" indent="0">
              <a:buNone/>
              <a:defRPr sz="1339"/>
            </a:lvl6pPr>
            <a:lvl7pPr marL="3671773" indent="0">
              <a:buNone/>
              <a:defRPr sz="1339"/>
            </a:lvl7pPr>
            <a:lvl8pPr marL="4283735" indent="0">
              <a:buNone/>
              <a:defRPr sz="1339"/>
            </a:lvl8pPr>
            <a:lvl9pPr marL="4895698" indent="0">
              <a:buNone/>
              <a:defRPr sz="1339"/>
            </a:lvl9pPr>
          </a:lstStyle>
          <a:p>
            <a:pPr lvl="0"/>
            <a:r>
              <a:rPr lang="en-GB"/>
              <a:t>Click to edit Master text styles</a:t>
            </a:r>
          </a:p>
        </p:txBody>
      </p:sp>
      <p:sp>
        <p:nvSpPr>
          <p:cNvPr id="5" name="Date Placeholder 4"/>
          <p:cNvSpPr>
            <a:spLocks noGrp="1"/>
          </p:cNvSpPr>
          <p:nvPr>
            <p:ph type="dt" sz="half" idx="10"/>
          </p:nvPr>
        </p:nvSpPr>
        <p:spPr/>
        <p:txBody>
          <a:bodyPr/>
          <a:lstStyle/>
          <a:p>
            <a:fld id="{1F66ABD6-3A44-6B46-BB26-2E57B902507F}"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4F4FD-28CF-7F42-A28C-C096C165EE16}" type="slidenum">
              <a:rPr lang="en-US" smtClean="0"/>
              <a:t>‹#›</a:t>
            </a:fld>
            <a:endParaRPr lang="en-US"/>
          </a:p>
        </p:txBody>
      </p:sp>
    </p:spTree>
    <p:extLst>
      <p:ext uri="{BB962C8B-B14F-4D97-AF65-F5344CB8AC3E}">
        <p14:creationId xmlns:p14="http://schemas.microsoft.com/office/powerpoint/2010/main" val="391676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1474" y="613362"/>
            <a:ext cx="10556677" cy="222676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41474" y="3066796"/>
            <a:ext cx="10556677" cy="73096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41474" y="10677788"/>
            <a:ext cx="2753916" cy="613359"/>
          </a:xfrm>
          <a:prstGeom prst="rect">
            <a:avLst/>
          </a:prstGeom>
        </p:spPr>
        <p:txBody>
          <a:bodyPr vert="horz" lIns="91440" tIns="45720" rIns="91440" bIns="45720" rtlCol="0" anchor="ctr"/>
          <a:lstStyle>
            <a:lvl1pPr algn="l">
              <a:defRPr sz="1606">
                <a:solidFill>
                  <a:schemeClr val="tx1">
                    <a:tint val="82000"/>
                  </a:schemeClr>
                </a:solidFill>
              </a:defRPr>
            </a:lvl1pPr>
          </a:lstStyle>
          <a:p>
            <a:fld id="{1F66ABD6-3A44-6B46-BB26-2E57B902507F}" type="datetimeFigureOut">
              <a:rPr lang="en-US" smtClean="0"/>
              <a:t>1/30/2026</a:t>
            </a:fld>
            <a:endParaRPr lang="en-US"/>
          </a:p>
        </p:txBody>
      </p:sp>
      <p:sp>
        <p:nvSpPr>
          <p:cNvPr id="5" name="Footer Placeholder 4"/>
          <p:cNvSpPr>
            <a:spLocks noGrp="1"/>
          </p:cNvSpPr>
          <p:nvPr>
            <p:ph type="ftr" sz="quarter" idx="3"/>
          </p:nvPr>
        </p:nvSpPr>
        <p:spPr>
          <a:xfrm>
            <a:off x="4054376" y="10677788"/>
            <a:ext cx="4130873" cy="613359"/>
          </a:xfrm>
          <a:prstGeom prst="rect">
            <a:avLst/>
          </a:prstGeom>
        </p:spPr>
        <p:txBody>
          <a:bodyPr vert="horz" lIns="91440" tIns="45720" rIns="91440" bIns="45720" rtlCol="0" anchor="ctr"/>
          <a:lstStyle>
            <a:lvl1pPr algn="ctr">
              <a:defRPr sz="160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44235" y="10677788"/>
            <a:ext cx="2753916" cy="613359"/>
          </a:xfrm>
          <a:prstGeom prst="rect">
            <a:avLst/>
          </a:prstGeom>
        </p:spPr>
        <p:txBody>
          <a:bodyPr vert="horz" lIns="91440" tIns="45720" rIns="91440" bIns="45720" rtlCol="0" anchor="ctr"/>
          <a:lstStyle>
            <a:lvl1pPr algn="r">
              <a:defRPr sz="1606">
                <a:solidFill>
                  <a:schemeClr val="tx1">
                    <a:tint val="82000"/>
                  </a:schemeClr>
                </a:solidFill>
              </a:defRPr>
            </a:lvl1pPr>
          </a:lstStyle>
          <a:p>
            <a:fld id="{82A4F4FD-28CF-7F42-A28C-C096C165EE16}" type="slidenum">
              <a:rPr lang="en-US" smtClean="0"/>
              <a:t>‹#›</a:t>
            </a:fld>
            <a:endParaRPr lang="en-US"/>
          </a:p>
        </p:txBody>
      </p:sp>
    </p:spTree>
    <p:extLst>
      <p:ext uri="{BB962C8B-B14F-4D97-AF65-F5344CB8AC3E}">
        <p14:creationId xmlns:p14="http://schemas.microsoft.com/office/powerpoint/2010/main" val="27120764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23924" rtl="0" eaLnBrk="1" latinLnBrk="0" hangingPunct="1">
        <a:lnSpc>
          <a:spcPct val="90000"/>
        </a:lnSpc>
        <a:spcBef>
          <a:spcPct val="0"/>
        </a:spcBef>
        <a:buNone/>
        <a:defRPr sz="5889" kern="1200">
          <a:solidFill>
            <a:schemeClr val="tx1"/>
          </a:solidFill>
          <a:latin typeface="+mj-lt"/>
          <a:ea typeface="+mj-ea"/>
          <a:cs typeface="+mj-cs"/>
        </a:defRPr>
      </a:lvl1pPr>
    </p:titleStyle>
    <p:bodyStyle>
      <a:lvl1pPr marL="305981" indent="-305981" algn="l" defTabSz="1223924" rtl="0" eaLnBrk="1" latinLnBrk="0" hangingPunct="1">
        <a:lnSpc>
          <a:spcPct val="90000"/>
        </a:lnSpc>
        <a:spcBef>
          <a:spcPts val="1339"/>
        </a:spcBef>
        <a:buFont typeface="Arial" panose="020B0604020202020204" pitchFamily="34" charset="0"/>
        <a:buChar char="•"/>
        <a:defRPr sz="3748" kern="1200">
          <a:solidFill>
            <a:schemeClr val="tx1"/>
          </a:solidFill>
          <a:latin typeface="+mn-lt"/>
          <a:ea typeface="+mn-ea"/>
          <a:cs typeface="+mn-cs"/>
        </a:defRPr>
      </a:lvl1pPr>
      <a:lvl2pPr marL="917943" indent="-305981" algn="l" defTabSz="1223924" rtl="0" eaLnBrk="1" latinLnBrk="0" hangingPunct="1">
        <a:lnSpc>
          <a:spcPct val="90000"/>
        </a:lnSpc>
        <a:spcBef>
          <a:spcPts val="669"/>
        </a:spcBef>
        <a:buFont typeface="Arial" panose="020B0604020202020204" pitchFamily="34" charset="0"/>
        <a:buChar char="•"/>
        <a:defRPr sz="3212" kern="1200">
          <a:solidFill>
            <a:schemeClr val="tx1"/>
          </a:solidFill>
          <a:latin typeface="+mn-lt"/>
          <a:ea typeface="+mn-ea"/>
          <a:cs typeface="+mn-cs"/>
        </a:defRPr>
      </a:lvl2pPr>
      <a:lvl3pPr marL="1529906" indent="-305981" algn="l" defTabSz="1223924" rtl="0" eaLnBrk="1" latinLnBrk="0" hangingPunct="1">
        <a:lnSpc>
          <a:spcPct val="90000"/>
        </a:lnSpc>
        <a:spcBef>
          <a:spcPts val="669"/>
        </a:spcBef>
        <a:buFont typeface="Arial" panose="020B0604020202020204" pitchFamily="34" charset="0"/>
        <a:buChar char="•"/>
        <a:defRPr sz="2677" kern="1200">
          <a:solidFill>
            <a:schemeClr val="tx1"/>
          </a:solidFill>
          <a:latin typeface="+mn-lt"/>
          <a:ea typeface="+mn-ea"/>
          <a:cs typeface="+mn-cs"/>
        </a:defRPr>
      </a:lvl3pPr>
      <a:lvl4pPr marL="2141868" indent="-305981" algn="l" defTabSz="1223924" rtl="0" eaLnBrk="1" latinLnBrk="0" hangingPunct="1">
        <a:lnSpc>
          <a:spcPct val="90000"/>
        </a:lnSpc>
        <a:spcBef>
          <a:spcPts val="669"/>
        </a:spcBef>
        <a:buFont typeface="Arial" panose="020B0604020202020204" pitchFamily="34" charset="0"/>
        <a:buChar char="•"/>
        <a:defRPr sz="2409" kern="1200">
          <a:solidFill>
            <a:schemeClr val="tx1"/>
          </a:solidFill>
          <a:latin typeface="+mn-lt"/>
          <a:ea typeface="+mn-ea"/>
          <a:cs typeface="+mn-cs"/>
        </a:defRPr>
      </a:lvl4pPr>
      <a:lvl5pPr marL="2753830" indent="-305981" algn="l" defTabSz="1223924" rtl="0" eaLnBrk="1" latinLnBrk="0" hangingPunct="1">
        <a:lnSpc>
          <a:spcPct val="90000"/>
        </a:lnSpc>
        <a:spcBef>
          <a:spcPts val="669"/>
        </a:spcBef>
        <a:buFont typeface="Arial" panose="020B0604020202020204" pitchFamily="34" charset="0"/>
        <a:buChar char="•"/>
        <a:defRPr sz="2409" kern="1200">
          <a:solidFill>
            <a:schemeClr val="tx1"/>
          </a:solidFill>
          <a:latin typeface="+mn-lt"/>
          <a:ea typeface="+mn-ea"/>
          <a:cs typeface="+mn-cs"/>
        </a:defRPr>
      </a:lvl5pPr>
      <a:lvl6pPr marL="3365792" indent="-305981" algn="l" defTabSz="1223924" rtl="0" eaLnBrk="1" latinLnBrk="0" hangingPunct="1">
        <a:lnSpc>
          <a:spcPct val="90000"/>
        </a:lnSpc>
        <a:spcBef>
          <a:spcPts val="669"/>
        </a:spcBef>
        <a:buFont typeface="Arial" panose="020B0604020202020204" pitchFamily="34" charset="0"/>
        <a:buChar char="•"/>
        <a:defRPr sz="2409" kern="1200">
          <a:solidFill>
            <a:schemeClr val="tx1"/>
          </a:solidFill>
          <a:latin typeface="+mn-lt"/>
          <a:ea typeface="+mn-ea"/>
          <a:cs typeface="+mn-cs"/>
        </a:defRPr>
      </a:lvl6pPr>
      <a:lvl7pPr marL="3977754" indent="-305981" algn="l" defTabSz="1223924" rtl="0" eaLnBrk="1" latinLnBrk="0" hangingPunct="1">
        <a:lnSpc>
          <a:spcPct val="90000"/>
        </a:lnSpc>
        <a:spcBef>
          <a:spcPts val="669"/>
        </a:spcBef>
        <a:buFont typeface="Arial" panose="020B0604020202020204" pitchFamily="34" charset="0"/>
        <a:buChar char="•"/>
        <a:defRPr sz="2409" kern="1200">
          <a:solidFill>
            <a:schemeClr val="tx1"/>
          </a:solidFill>
          <a:latin typeface="+mn-lt"/>
          <a:ea typeface="+mn-ea"/>
          <a:cs typeface="+mn-cs"/>
        </a:defRPr>
      </a:lvl7pPr>
      <a:lvl8pPr marL="4589717" indent="-305981" algn="l" defTabSz="1223924" rtl="0" eaLnBrk="1" latinLnBrk="0" hangingPunct="1">
        <a:lnSpc>
          <a:spcPct val="90000"/>
        </a:lnSpc>
        <a:spcBef>
          <a:spcPts val="669"/>
        </a:spcBef>
        <a:buFont typeface="Arial" panose="020B0604020202020204" pitchFamily="34" charset="0"/>
        <a:buChar char="•"/>
        <a:defRPr sz="2409" kern="1200">
          <a:solidFill>
            <a:schemeClr val="tx1"/>
          </a:solidFill>
          <a:latin typeface="+mn-lt"/>
          <a:ea typeface="+mn-ea"/>
          <a:cs typeface="+mn-cs"/>
        </a:defRPr>
      </a:lvl8pPr>
      <a:lvl9pPr marL="5201679" indent="-305981" algn="l" defTabSz="1223924" rtl="0" eaLnBrk="1" latinLnBrk="0" hangingPunct="1">
        <a:lnSpc>
          <a:spcPct val="90000"/>
        </a:lnSpc>
        <a:spcBef>
          <a:spcPts val="669"/>
        </a:spcBef>
        <a:buFont typeface="Arial" panose="020B0604020202020204" pitchFamily="34" charset="0"/>
        <a:buChar char="•"/>
        <a:defRPr sz="2409" kern="1200">
          <a:solidFill>
            <a:schemeClr val="tx1"/>
          </a:solidFill>
          <a:latin typeface="+mn-lt"/>
          <a:ea typeface="+mn-ea"/>
          <a:cs typeface="+mn-cs"/>
        </a:defRPr>
      </a:lvl9pPr>
    </p:bodyStyle>
    <p:otherStyle>
      <a:defPPr>
        <a:defRPr lang="en-US"/>
      </a:defPPr>
      <a:lvl1pPr marL="0" algn="l" defTabSz="1223924" rtl="0" eaLnBrk="1" latinLnBrk="0" hangingPunct="1">
        <a:defRPr sz="2409" kern="1200">
          <a:solidFill>
            <a:schemeClr val="tx1"/>
          </a:solidFill>
          <a:latin typeface="+mn-lt"/>
          <a:ea typeface="+mn-ea"/>
          <a:cs typeface="+mn-cs"/>
        </a:defRPr>
      </a:lvl1pPr>
      <a:lvl2pPr marL="611962" algn="l" defTabSz="1223924" rtl="0" eaLnBrk="1" latinLnBrk="0" hangingPunct="1">
        <a:defRPr sz="2409" kern="1200">
          <a:solidFill>
            <a:schemeClr val="tx1"/>
          </a:solidFill>
          <a:latin typeface="+mn-lt"/>
          <a:ea typeface="+mn-ea"/>
          <a:cs typeface="+mn-cs"/>
        </a:defRPr>
      </a:lvl2pPr>
      <a:lvl3pPr marL="1223924" algn="l" defTabSz="1223924" rtl="0" eaLnBrk="1" latinLnBrk="0" hangingPunct="1">
        <a:defRPr sz="2409" kern="1200">
          <a:solidFill>
            <a:schemeClr val="tx1"/>
          </a:solidFill>
          <a:latin typeface="+mn-lt"/>
          <a:ea typeface="+mn-ea"/>
          <a:cs typeface="+mn-cs"/>
        </a:defRPr>
      </a:lvl3pPr>
      <a:lvl4pPr marL="1835887" algn="l" defTabSz="1223924" rtl="0" eaLnBrk="1" latinLnBrk="0" hangingPunct="1">
        <a:defRPr sz="2409" kern="1200">
          <a:solidFill>
            <a:schemeClr val="tx1"/>
          </a:solidFill>
          <a:latin typeface="+mn-lt"/>
          <a:ea typeface="+mn-ea"/>
          <a:cs typeface="+mn-cs"/>
        </a:defRPr>
      </a:lvl4pPr>
      <a:lvl5pPr marL="2447849" algn="l" defTabSz="1223924" rtl="0" eaLnBrk="1" latinLnBrk="0" hangingPunct="1">
        <a:defRPr sz="2409" kern="1200">
          <a:solidFill>
            <a:schemeClr val="tx1"/>
          </a:solidFill>
          <a:latin typeface="+mn-lt"/>
          <a:ea typeface="+mn-ea"/>
          <a:cs typeface="+mn-cs"/>
        </a:defRPr>
      </a:lvl5pPr>
      <a:lvl6pPr marL="3059811" algn="l" defTabSz="1223924" rtl="0" eaLnBrk="1" latinLnBrk="0" hangingPunct="1">
        <a:defRPr sz="2409" kern="1200">
          <a:solidFill>
            <a:schemeClr val="tx1"/>
          </a:solidFill>
          <a:latin typeface="+mn-lt"/>
          <a:ea typeface="+mn-ea"/>
          <a:cs typeface="+mn-cs"/>
        </a:defRPr>
      </a:lvl6pPr>
      <a:lvl7pPr marL="3671773" algn="l" defTabSz="1223924" rtl="0" eaLnBrk="1" latinLnBrk="0" hangingPunct="1">
        <a:defRPr sz="2409" kern="1200">
          <a:solidFill>
            <a:schemeClr val="tx1"/>
          </a:solidFill>
          <a:latin typeface="+mn-lt"/>
          <a:ea typeface="+mn-ea"/>
          <a:cs typeface="+mn-cs"/>
        </a:defRPr>
      </a:lvl7pPr>
      <a:lvl8pPr marL="4283735" algn="l" defTabSz="1223924" rtl="0" eaLnBrk="1" latinLnBrk="0" hangingPunct="1">
        <a:defRPr sz="2409" kern="1200">
          <a:solidFill>
            <a:schemeClr val="tx1"/>
          </a:solidFill>
          <a:latin typeface="+mn-lt"/>
          <a:ea typeface="+mn-ea"/>
          <a:cs typeface="+mn-cs"/>
        </a:defRPr>
      </a:lvl8pPr>
      <a:lvl9pPr marL="4895698" algn="l" defTabSz="1223924" rtl="0" eaLnBrk="1" latinLnBrk="0" hangingPunct="1">
        <a:defRPr sz="24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includememedia.eu/"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8FB98FC6-6FB2-C53C-9BD2-D2AC13565513}"/>
              </a:ext>
            </a:extLst>
          </p:cNvPr>
          <p:cNvCxnSpPr/>
          <p:nvPr/>
        </p:nvCxnSpPr>
        <p:spPr>
          <a:xfrm>
            <a:off x="8593842" y="9662154"/>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DAF2B0-B199-FBDC-6CEA-D4653A62B2A2}"/>
              </a:ext>
            </a:extLst>
          </p:cNvPr>
          <p:cNvCxnSpPr/>
          <p:nvPr/>
        </p:nvCxnSpPr>
        <p:spPr>
          <a:xfrm>
            <a:off x="5141369" y="9708116"/>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CF6F6E-43CA-B6D4-97D1-2DF0ADAA0723}"/>
              </a:ext>
            </a:extLst>
          </p:cNvPr>
          <p:cNvCxnSpPr/>
          <p:nvPr/>
        </p:nvCxnSpPr>
        <p:spPr>
          <a:xfrm>
            <a:off x="5148506" y="8968863"/>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CB4390-8AAB-E8CC-30A4-9AC53405A805}"/>
              </a:ext>
            </a:extLst>
          </p:cNvPr>
          <p:cNvCxnSpPr/>
          <p:nvPr/>
        </p:nvCxnSpPr>
        <p:spPr>
          <a:xfrm>
            <a:off x="10346567" y="5429069"/>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74144B-3783-2C5A-290D-2124D455DF28}"/>
              </a:ext>
            </a:extLst>
          </p:cNvPr>
          <p:cNvCxnSpPr/>
          <p:nvPr/>
        </p:nvCxnSpPr>
        <p:spPr>
          <a:xfrm>
            <a:off x="10342249" y="4776250"/>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FA31BE-2DE7-5104-06A2-72B7F3660E1E}"/>
              </a:ext>
            </a:extLst>
          </p:cNvPr>
          <p:cNvCxnSpPr/>
          <p:nvPr/>
        </p:nvCxnSpPr>
        <p:spPr>
          <a:xfrm>
            <a:off x="10357032" y="4116607"/>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F7A5BC-E05D-32E2-080C-8678B32EFEBB}"/>
              </a:ext>
            </a:extLst>
          </p:cNvPr>
          <p:cNvCxnSpPr>
            <a:cxnSpLocks/>
          </p:cNvCxnSpPr>
          <p:nvPr/>
        </p:nvCxnSpPr>
        <p:spPr>
          <a:xfrm>
            <a:off x="6916518" y="5159272"/>
            <a:ext cx="1609415"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DDAB16-22D6-83B1-E6F4-C1CE953F1A63}"/>
              </a:ext>
            </a:extLst>
          </p:cNvPr>
          <p:cNvCxnSpPr>
            <a:cxnSpLocks/>
          </p:cNvCxnSpPr>
          <p:nvPr/>
        </p:nvCxnSpPr>
        <p:spPr>
          <a:xfrm>
            <a:off x="6920081" y="4019684"/>
            <a:ext cx="1609415"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A couple of women sitting in chairs with microphones&#10;&#10;AI-generated content may be incorrect.">
            <a:extLst>
              <a:ext uri="{FF2B5EF4-FFF2-40B4-BE49-F238E27FC236}">
                <a16:creationId xmlns:a16="http://schemas.microsoft.com/office/drawing/2014/main" id="{1208CF7C-7090-ABC2-0492-EA976B6FAFD8}"/>
              </a:ext>
            </a:extLst>
          </p:cNvPr>
          <p:cNvPicPr>
            <a:picLocks noChangeAspect="1"/>
          </p:cNvPicPr>
          <p:nvPr/>
        </p:nvPicPr>
        <p:blipFill>
          <a:blip r:embed="rId2"/>
          <a:srcRect r="5851"/>
          <a:stretch>
            <a:fillRect/>
          </a:stretch>
        </p:blipFill>
        <p:spPr>
          <a:xfrm>
            <a:off x="432669" y="6946851"/>
            <a:ext cx="4663529" cy="3302233"/>
          </a:xfrm>
          <a:prstGeom prst="ellipse">
            <a:avLst/>
          </a:prstGeom>
        </p:spPr>
      </p:pic>
      <p:sp>
        <p:nvSpPr>
          <p:cNvPr id="190" name="Freeform 189">
            <a:extLst>
              <a:ext uri="{FF2B5EF4-FFF2-40B4-BE49-F238E27FC236}">
                <a16:creationId xmlns:a16="http://schemas.microsoft.com/office/drawing/2014/main" id="{A06FCB90-FE22-E209-4A69-81278B28B2BF}"/>
              </a:ext>
            </a:extLst>
          </p:cNvPr>
          <p:cNvSpPr/>
          <p:nvPr/>
        </p:nvSpPr>
        <p:spPr>
          <a:xfrm rot="10800000">
            <a:off x="-39434" y="3006924"/>
            <a:ext cx="4870091" cy="4493033"/>
          </a:xfrm>
          <a:custGeom>
            <a:avLst/>
            <a:gdLst>
              <a:gd name="connsiteX0" fmla="*/ 4973424 w 5200249"/>
              <a:gd name="connsiteY0" fmla="*/ 4607008 h 4607008"/>
              <a:gd name="connsiteX1" fmla="*/ 2432783 w 5200249"/>
              <a:gd name="connsiteY1" fmla="*/ 4607008 h 4607008"/>
              <a:gd name="connsiteX2" fmla="*/ 2432783 w 5200249"/>
              <a:gd name="connsiteY2" fmla="*/ 4602201 h 4607008"/>
              <a:gd name="connsiteX3" fmla="*/ 2302970 w 5200249"/>
              <a:gd name="connsiteY3" fmla="*/ 4607008 h 4607008"/>
              <a:gd name="connsiteX4" fmla="*/ 0 w 5200249"/>
              <a:gd name="connsiteY4" fmla="*/ 2303503 h 4607008"/>
              <a:gd name="connsiteX5" fmla="*/ 2302970 w 5200249"/>
              <a:gd name="connsiteY5" fmla="*/ 0 h 4607008"/>
              <a:gd name="connsiteX6" fmla="*/ 2432784 w 5200249"/>
              <a:gd name="connsiteY6" fmla="*/ 4807 h 4607008"/>
              <a:gd name="connsiteX7" fmla="*/ 2432784 w 5200249"/>
              <a:gd name="connsiteY7" fmla="*/ 0 h 4607008"/>
              <a:gd name="connsiteX8" fmla="*/ 4973424 w 5200249"/>
              <a:gd name="connsiteY8" fmla="*/ 0 h 4607008"/>
              <a:gd name="connsiteX9" fmla="*/ 4973424 w 5200249"/>
              <a:gd name="connsiteY9" fmla="*/ 8275 h 4607008"/>
              <a:gd name="connsiteX10" fmla="*/ 5191974 w 5200249"/>
              <a:gd name="connsiteY10" fmla="*/ 2008 h 4607008"/>
              <a:gd name="connsiteX11" fmla="*/ 5191974 w 5200249"/>
              <a:gd name="connsiteY11" fmla="*/ 1964490 h 4607008"/>
              <a:gd name="connsiteX12" fmla="*/ 5196782 w 5200249"/>
              <a:gd name="connsiteY12" fmla="*/ 1964490 h 4607008"/>
              <a:gd name="connsiteX13" fmla="*/ 5191974 w 5200249"/>
              <a:gd name="connsiteY13" fmla="*/ 2193108 h 4607008"/>
              <a:gd name="connsiteX14" fmla="*/ 5200249 w 5200249"/>
              <a:gd name="connsiteY14" fmla="*/ 2481662 h 4607008"/>
              <a:gd name="connsiteX15" fmla="*/ 5191974 w 5200249"/>
              <a:gd name="connsiteY15" fmla="*/ 2481662 h 4607008"/>
              <a:gd name="connsiteX16" fmla="*/ 5191974 w 5200249"/>
              <a:gd name="connsiteY16" fmla="*/ 4605008 h 4607008"/>
              <a:gd name="connsiteX17" fmla="*/ 4973424 w 5200249"/>
              <a:gd name="connsiteY17" fmla="*/ 4598762 h 4607008"/>
              <a:gd name="connsiteX18" fmla="*/ 4973424 w 5200249"/>
              <a:gd name="connsiteY18" fmla="*/ 4607008 h 460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00249" h="4607008">
                <a:moveTo>
                  <a:pt x="4973424" y="4607008"/>
                </a:moveTo>
                <a:lnTo>
                  <a:pt x="2432783" y="4607008"/>
                </a:lnTo>
                <a:lnTo>
                  <a:pt x="2432783" y="4602201"/>
                </a:lnTo>
                <a:cubicBezTo>
                  <a:pt x="2389512" y="4607008"/>
                  <a:pt x="2346239" y="4607008"/>
                  <a:pt x="2302970" y="4607008"/>
                </a:cubicBezTo>
                <a:cubicBezTo>
                  <a:pt x="1028882" y="4607008"/>
                  <a:pt x="0" y="3577886"/>
                  <a:pt x="0" y="2303503"/>
                </a:cubicBezTo>
                <a:cubicBezTo>
                  <a:pt x="0" y="1029124"/>
                  <a:pt x="1033694" y="0"/>
                  <a:pt x="2302970" y="0"/>
                </a:cubicBezTo>
                <a:cubicBezTo>
                  <a:pt x="2346239" y="0"/>
                  <a:pt x="2394320" y="0"/>
                  <a:pt x="2432784" y="4807"/>
                </a:cubicBezTo>
                <a:lnTo>
                  <a:pt x="2432784" y="0"/>
                </a:lnTo>
                <a:lnTo>
                  <a:pt x="4973424" y="0"/>
                </a:lnTo>
                <a:lnTo>
                  <a:pt x="4973424" y="8275"/>
                </a:lnTo>
                <a:lnTo>
                  <a:pt x="5191974" y="2008"/>
                </a:lnTo>
                <a:lnTo>
                  <a:pt x="5191974" y="1964490"/>
                </a:lnTo>
                <a:lnTo>
                  <a:pt x="5196782" y="1964490"/>
                </a:lnTo>
                <a:cubicBezTo>
                  <a:pt x="5191974" y="2032227"/>
                  <a:pt x="5191974" y="2116905"/>
                  <a:pt x="5191974" y="2193108"/>
                </a:cubicBezTo>
                <a:lnTo>
                  <a:pt x="5200249" y="2481662"/>
                </a:lnTo>
                <a:lnTo>
                  <a:pt x="5191974" y="2481662"/>
                </a:lnTo>
                <a:lnTo>
                  <a:pt x="5191974" y="4605008"/>
                </a:lnTo>
                <a:lnTo>
                  <a:pt x="4973424" y="4598762"/>
                </a:lnTo>
                <a:lnTo>
                  <a:pt x="4973424" y="4607008"/>
                </a:lnTo>
                <a:close/>
              </a:path>
            </a:pathLst>
          </a:custGeom>
          <a:solidFill>
            <a:srgbClr val="4174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Rounded Rectangle 101">
            <a:extLst>
              <a:ext uri="{FF2B5EF4-FFF2-40B4-BE49-F238E27FC236}">
                <a16:creationId xmlns:a16="http://schemas.microsoft.com/office/drawing/2014/main" id="{676CA9C0-41C4-0082-D3F5-BCCFD9551BF4}"/>
              </a:ext>
            </a:extLst>
          </p:cNvPr>
          <p:cNvSpPr/>
          <p:nvPr/>
        </p:nvSpPr>
        <p:spPr>
          <a:xfrm>
            <a:off x="5162478" y="2508616"/>
            <a:ext cx="1494883" cy="2950011"/>
          </a:xfrm>
          <a:prstGeom prst="roundRect">
            <a:avLst/>
          </a:prstGeom>
          <a:solidFill>
            <a:schemeClr val="bg1"/>
          </a:solidFill>
          <a:ln>
            <a:solidFill>
              <a:srgbClr val="2B9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63"/>
          </a:p>
        </p:txBody>
      </p:sp>
      <p:sp>
        <p:nvSpPr>
          <p:cNvPr id="103" name="Freeform 102">
            <a:extLst>
              <a:ext uri="{FF2B5EF4-FFF2-40B4-BE49-F238E27FC236}">
                <a16:creationId xmlns:a16="http://schemas.microsoft.com/office/drawing/2014/main" id="{C004447C-F87E-7295-D3EC-82B850FDCA23}"/>
              </a:ext>
            </a:extLst>
          </p:cNvPr>
          <p:cNvSpPr/>
          <p:nvPr/>
        </p:nvSpPr>
        <p:spPr>
          <a:xfrm rot="5400000">
            <a:off x="5256732" y="1336978"/>
            <a:ext cx="1306376" cy="1494883"/>
          </a:xfrm>
          <a:custGeom>
            <a:avLst/>
            <a:gdLst>
              <a:gd name="connsiteX0" fmla="*/ 0 w 2212341"/>
              <a:gd name="connsiteY0" fmla="*/ 2109639 h 2531577"/>
              <a:gd name="connsiteX1" fmla="*/ 0 w 2212341"/>
              <a:gd name="connsiteY1" fmla="*/ 421938 h 2531577"/>
              <a:gd name="connsiteX2" fmla="*/ 421938 w 2212341"/>
              <a:gd name="connsiteY2" fmla="*/ 0 h 2531577"/>
              <a:gd name="connsiteX3" fmla="*/ 2212341 w 2212341"/>
              <a:gd name="connsiteY3" fmla="*/ 0 h 2531577"/>
              <a:gd name="connsiteX4" fmla="*/ 2212341 w 2212341"/>
              <a:gd name="connsiteY4" fmla="*/ 2531577 h 2531577"/>
              <a:gd name="connsiteX5" fmla="*/ 421938 w 2212341"/>
              <a:gd name="connsiteY5" fmla="*/ 2531577 h 2531577"/>
              <a:gd name="connsiteX6" fmla="*/ 0 w 2212341"/>
              <a:gd name="connsiteY6" fmla="*/ 2109639 h 253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2341" h="2531577">
                <a:moveTo>
                  <a:pt x="0" y="2109639"/>
                </a:moveTo>
                <a:lnTo>
                  <a:pt x="0" y="421938"/>
                </a:lnTo>
                <a:cubicBezTo>
                  <a:pt x="0" y="188908"/>
                  <a:pt x="188908" y="0"/>
                  <a:pt x="421938" y="0"/>
                </a:cubicBezTo>
                <a:lnTo>
                  <a:pt x="2212341" y="0"/>
                </a:lnTo>
                <a:lnTo>
                  <a:pt x="2212341" y="2531577"/>
                </a:lnTo>
                <a:lnTo>
                  <a:pt x="421938" y="2531577"/>
                </a:lnTo>
                <a:cubicBezTo>
                  <a:pt x="188908" y="2531577"/>
                  <a:pt x="0" y="2342669"/>
                  <a:pt x="0" y="2109639"/>
                </a:cubicBezTo>
                <a:close/>
              </a:path>
            </a:pathLst>
          </a:custGeom>
          <a:solidFill>
            <a:srgbClr val="2B9B9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04" name="Freeform 103">
            <a:extLst>
              <a:ext uri="{FF2B5EF4-FFF2-40B4-BE49-F238E27FC236}">
                <a16:creationId xmlns:a16="http://schemas.microsoft.com/office/drawing/2014/main" id="{D0BC60D3-93B0-ED93-E2B3-BBE878D793F0}"/>
              </a:ext>
            </a:extLst>
          </p:cNvPr>
          <p:cNvSpPr/>
          <p:nvPr/>
        </p:nvSpPr>
        <p:spPr>
          <a:xfrm rot="10800000">
            <a:off x="5162479" y="1431231"/>
            <a:ext cx="1494883" cy="359218"/>
          </a:xfrm>
          <a:custGeom>
            <a:avLst/>
            <a:gdLst>
              <a:gd name="connsiteX0" fmla="*/ 1245731 w 1494883"/>
              <a:gd name="connsiteY0" fmla="*/ 359218 h 359218"/>
              <a:gd name="connsiteX1" fmla="*/ 249153 w 1494883"/>
              <a:gd name="connsiteY1" fmla="*/ 359218 h 359218"/>
              <a:gd name="connsiteX2" fmla="*/ 0 w 1494883"/>
              <a:gd name="connsiteY2" fmla="*/ 110066 h 359218"/>
              <a:gd name="connsiteX3" fmla="*/ 0 w 1494883"/>
              <a:gd name="connsiteY3" fmla="*/ 0 h 359218"/>
              <a:gd name="connsiteX4" fmla="*/ 1494883 w 1494883"/>
              <a:gd name="connsiteY4" fmla="*/ 0 h 359218"/>
              <a:gd name="connsiteX5" fmla="*/ 1494883 w 1494883"/>
              <a:gd name="connsiteY5" fmla="*/ 110066 h 359218"/>
              <a:gd name="connsiteX6" fmla="*/ 1245731 w 1494883"/>
              <a:gd name="connsiteY6" fmla="*/ 359218 h 35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883" h="359218">
                <a:moveTo>
                  <a:pt x="1245731" y="359218"/>
                </a:moveTo>
                <a:lnTo>
                  <a:pt x="249153" y="359218"/>
                </a:lnTo>
                <a:cubicBezTo>
                  <a:pt x="111550" y="359218"/>
                  <a:pt x="0" y="247669"/>
                  <a:pt x="0" y="110066"/>
                </a:cubicBezTo>
                <a:lnTo>
                  <a:pt x="0" y="0"/>
                </a:lnTo>
                <a:lnTo>
                  <a:pt x="1494883" y="0"/>
                </a:lnTo>
                <a:lnTo>
                  <a:pt x="1494883" y="110066"/>
                </a:lnTo>
                <a:cubicBezTo>
                  <a:pt x="1494883" y="247669"/>
                  <a:pt x="1383334" y="359218"/>
                  <a:pt x="1245731" y="359218"/>
                </a:cubicBezTo>
                <a:close/>
              </a:path>
            </a:pathLst>
          </a:custGeom>
          <a:solidFill>
            <a:srgbClr val="A555A1"/>
          </a:solidFill>
          <a:ln w="19050">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05" name="Rounded Rectangle 104">
            <a:extLst>
              <a:ext uri="{FF2B5EF4-FFF2-40B4-BE49-F238E27FC236}">
                <a16:creationId xmlns:a16="http://schemas.microsoft.com/office/drawing/2014/main" id="{16BB95E3-004D-2D77-DBDD-63555EA22079}"/>
              </a:ext>
            </a:extLst>
          </p:cNvPr>
          <p:cNvSpPr/>
          <p:nvPr/>
        </p:nvSpPr>
        <p:spPr>
          <a:xfrm>
            <a:off x="6905933" y="2508615"/>
            <a:ext cx="1620000" cy="3031894"/>
          </a:xfrm>
          <a:prstGeom prst="roundRect">
            <a:avLst/>
          </a:prstGeom>
          <a:noFill/>
          <a:ln>
            <a:solidFill>
              <a:srgbClr val="2B9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63"/>
          </a:p>
        </p:txBody>
      </p:sp>
      <p:sp>
        <p:nvSpPr>
          <p:cNvPr id="106" name="Freeform 105">
            <a:extLst>
              <a:ext uri="{FF2B5EF4-FFF2-40B4-BE49-F238E27FC236}">
                <a16:creationId xmlns:a16="http://schemas.microsoft.com/office/drawing/2014/main" id="{9BC33A8E-4616-A2B0-D00F-A97122F94F52}"/>
              </a:ext>
            </a:extLst>
          </p:cNvPr>
          <p:cNvSpPr/>
          <p:nvPr/>
        </p:nvSpPr>
        <p:spPr>
          <a:xfrm rot="5400000">
            <a:off x="7048680" y="1288485"/>
            <a:ext cx="1323924" cy="1609415"/>
          </a:xfrm>
          <a:custGeom>
            <a:avLst/>
            <a:gdLst>
              <a:gd name="connsiteX0" fmla="*/ 0 w 2212341"/>
              <a:gd name="connsiteY0" fmla="*/ 2109639 h 2531577"/>
              <a:gd name="connsiteX1" fmla="*/ 0 w 2212341"/>
              <a:gd name="connsiteY1" fmla="*/ 421938 h 2531577"/>
              <a:gd name="connsiteX2" fmla="*/ 421938 w 2212341"/>
              <a:gd name="connsiteY2" fmla="*/ 0 h 2531577"/>
              <a:gd name="connsiteX3" fmla="*/ 2212341 w 2212341"/>
              <a:gd name="connsiteY3" fmla="*/ 0 h 2531577"/>
              <a:gd name="connsiteX4" fmla="*/ 2212341 w 2212341"/>
              <a:gd name="connsiteY4" fmla="*/ 2531577 h 2531577"/>
              <a:gd name="connsiteX5" fmla="*/ 421938 w 2212341"/>
              <a:gd name="connsiteY5" fmla="*/ 2531577 h 2531577"/>
              <a:gd name="connsiteX6" fmla="*/ 0 w 2212341"/>
              <a:gd name="connsiteY6" fmla="*/ 2109639 h 253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2341" h="2531577">
                <a:moveTo>
                  <a:pt x="0" y="2109639"/>
                </a:moveTo>
                <a:lnTo>
                  <a:pt x="0" y="421938"/>
                </a:lnTo>
                <a:cubicBezTo>
                  <a:pt x="0" y="188908"/>
                  <a:pt x="188908" y="0"/>
                  <a:pt x="421938" y="0"/>
                </a:cubicBezTo>
                <a:lnTo>
                  <a:pt x="2212341" y="0"/>
                </a:lnTo>
                <a:lnTo>
                  <a:pt x="2212341" y="2531577"/>
                </a:lnTo>
                <a:lnTo>
                  <a:pt x="421938" y="2531577"/>
                </a:lnTo>
                <a:cubicBezTo>
                  <a:pt x="188908" y="2531577"/>
                  <a:pt x="0" y="2342669"/>
                  <a:pt x="0" y="2109639"/>
                </a:cubicBezTo>
                <a:close/>
              </a:path>
            </a:pathLst>
          </a:custGeom>
          <a:solidFill>
            <a:srgbClr val="2B9B9F"/>
          </a:solidFill>
          <a:ln>
            <a:solidFill>
              <a:srgbClr val="2B9B9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07" name="Rounded Rectangle 106">
            <a:extLst>
              <a:ext uri="{FF2B5EF4-FFF2-40B4-BE49-F238E27FC236}">
                <a16:creationId xmlns:a16="http://schemas.microsoft.com/office/drawing/2014/main" id="{E58CB1CD-8DDB-5D2E-30A3-18105BFF4EED}"/>
              </a:ext>
            </a:extLst>
          </p:cNvPr>
          <p:cNvSpPr/>
          <p:nvPr/>
        </p:nvSpPr>
        <p:spPr>
          <a:xfrm>
            <a:off x="8631104" y="2508616"/>
            <a:ext cx="1494883" cy="3081937"/>
          </a:xfrm>
          <a:prstGeom prst="roundRect">
            <a:avLst/>
          </a:prstGeom>
          <a:solidFill>
            <a:schemeClr val="bg1"/>
          </a:solidFill>
          <a:ln>
            <a:solidFill>
              <a:srgbClr val="2B9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63"/>
          </a:p>
        </p:txBody>
      </p:sp>
      <p:sp>
        <p:nvSpPr>
          <p:cNvPr id="108" name="Freeform 107">
            <a:extLst>
              <a:ext uri="{FF2B5EF4-FFF2-40B4-BE49-F238E27FC236}">
                <a16:creationId xmlns:a16="http://schemas.microsoft.com/office/drawing/2014/main" id="{E9094E55-937E-285B-C7C3-AD1BC291B273}"/>
              </a:ext>
            </a:extLst>
          </p:cNvPr>
          <p:cNvSpPr/>
          <p:nvPr/>
        </p:nvSpPr>
        <p:spPr>
          <a:xfrm rot="5400000">
            <a:off x="8725358" y="1336978"/>
            <a:ext cx="1306376" cy="1494883"/>
          </a:xfrm>
          <a:custGeom>
            <a:avLst/>
            <a:gdLst>
              <a:gd name="connsiteX0" fmla="*/ 0 w 2212341"/>
              <a:gd name="connsiteY0" fmla="*/ 2109639 h 2531577"/>
              <a:gd name="connsiteX1" fmla="*/ 0 w 2212341"/>
              <a:gd name="connsiteY1" fmla="*/ 421938 h 2531577"/>
              <a:gd name="connsiteX2" fmla="*/ 421938 w 2212341"/>
              <a:gd name="connsiteY2" fmla="*/ 0 h 2531577"/>
              <a:gd name="connsiteX3" fmla="*/ 2212341 w 2212341"/>
              <a:gd name="connsiteY3" fmla="*/ 0 h 2531577"/>
              <a:gd name="connsiteX4" fmla="*/ 2212341 w 2212341"/>
              <a:gd name="connsiteY4" fmla="*/ 2531577 h 2531577"/>
              <a:gd name="connsiteX5" fmla="*/ 421938 w 2212341"/>
              <a:gd name="connsiteY5" fmla="*/ 2531577 h 2531577"/>
              <a:gd name="connsiteX6" fmla="*/ 0 w 2212341"/>
              <a:gd name="connsiteY6" fmla="*/ 2109639 h 253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2341" h="2531577">
                <a:moveTo>
                  <a:pt x="0" y="2109639"/>
                </a:moveTo>
                <a:lnTo>
                  <a:pt x="0" y="421938"/>
                </a:lnTo>
                <a:cubicBezTo>
                  <a:pt x="0" y="188908"/>
                  <a:pt x="188908" y="0"/>
                  <a:pt x="421938" y="0"/>
                </a:cubicBezTo>
                <a:lnTo>
                  <a:pt x="2212341" y="0"/>
                </a:lnTo>
                <a:lnTo>
                  <a:pt x="2212341" y="2531577"/>
                </a:lnTo>
                <a:lnTo>
                  <a:pt x="421938" y="2531577"/>
                </a:lnTo>
                <a:cubicBezTo>
                  <a:pt x="188908" y="2531577"/>
                  <a:pt x="0" y="2342669"/>
                  <a:pt x="0" y="2109639"/>
                </a:cubicBezTo>
                <a:close/>
              </a:path>
            </a:pathLst>
          </a:custGeom>
          <a:solidFill>
            <a:srgbClr val="2B9B9F"/>
          </a:solidFill>
          <a:ln>
            <a:solidFill>
              <a:srgbClr val="2B9B9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09" name="Freeform 108">
            <a:extLst>
              <a:ext uri="{FF2B5EF4-FFF2-40B4-BE49-F238E27FC236}">
                <a16:creationId xmlns:a16="http://schemas.microsoft.com/office/drawing/2014/main" id="{51EF0D44-92C4-73FE-7807-8CDD9FDB1966}"/>
              </a:ext>
            </a:extLst>
          </p:cNvPr>
          <p:cNvSpPr/>
          <p:nvPr/>
        </p:nvSpPr>
        <p:spPr>
          <a:xfrm rot="10800000">
            <a:off x="6905933" y="1431230"/>
            <a:ext cx="1609415" cy="364043"/>
          </a:xfrm>
          <a:custGeom>
            <a:avLst/>
            <a:gdLst>
              <a:gd name="connsiteX0" fmla="*/ 1245731 w 1494883"/>
              <a:gd name="connsiteY0" fmla="*/ 359218 h 359218"/>
              <a:gd name="connsiteX1" fmla="*/ 249153 w 1494883"/>
              <a:gd name="connsiteY1" fmla="*/ 359218 h 359218"/>
              <a:gd name="connsiteX2" fmla="*/ 0 w 1494883"/>
              <a:gd name="connsiteY2" fmla="*/ 110066 h 359218"/>
              <a:gd name="connsiteX3" fmla="*/ 0 w 1494883"/>
              <a:gd name="connsiteY3" fmla="*/ 0 h 359218"/>
              <a:gd name="connsiteX4" fmla="*/ 1494883 w 1494883"/>
              <a:gd name="connsiteY4" fmla="*/ 0 h 359218"/>
              <a:gd name="connsiteX5" fmla="*/ 1494883 w 1494883"/>
              <a:gd name="connsiteY5" fmla="*/ 110066 h 359218"/>
              <a:gd name="connsiteX6" fmla="*/ 1245731 w 1494883"/>
              <a:gd name="connsiteY6" fmla="*/ 359218 h 35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883" h="359218">
                <a:moveTo>
                  <a:pt x="1245731" y="359218"/>
                </a:moveTo>
                <a:lnTo>
                  <a:pt x="249153" y="359218"/>
                </a:lnTo>
                <a:cubicBezTo>
                  <a:pt x="111550" y="359218"/>
                  <a:pt x="0" y="247669"/>
                  <a:pt x="0" y="110066"/>
                </a:cubicBezTo>
                <a:lnTo>
                  <a:pt x="0" y="0"/>
                </a:lnTo>
                <a:lnTo>
                  <a:pt x="1494883" y="0"/>
                </a:lnTo>
                <a:lnTo>
                  <a:pt x="1494883" y="110066"/>
                </a:lnTo>
                <a:cubicBezTo>
                  <a:pt x="1494883" y="247669"/>
                  <a:pt x="1383334" y="359218"/>
                  <a:pt x="1245731" y="359218"/>
                </a:cubicBezTo>
                <a:close/>
              </a:path>
            </a:pathLst>
          </a:custGeom>
          <a:solidFill>
            <a:srgbClr val="A555A1"/>
          </a:solidFill>
          <a:ln w="19050">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10" name="Freeform 109">
            <a:extLst>
              <a:ext uri="{FF2B5EF4-FFF2-40B4-BE49-F238E27FC236}">
                <a16:creationId xmlns:a16="http://schemas.microsoft.com/office/drawing/2014/main" id="{EE208C93-9A81-393F-668E-365DE9C96700}"/>
              </a:ext>
            </a:extLst>
          </p:cNvPr>
          <p:cNvSpPr/>
          <p:nvPr/>
        </p:nvSpPr>
        <p:spPr>
          <a:xfrm rot="10800000">
            <a:off x="8631104" y="1431231"/>
            <a:ext cx="1494883" cy="359218"/>
          </a:xfrm>
          <a:custGeom>
            <a:avLst/>
            <a:gdLst>
              <a:gd name="connsiteX0" fmla="*/ 1245731 w 1494883"/>
              <a:gd name="connsiteY0" fmla="*/ 359218 h 359218"/>
              <a:gd name="connsiteX1" fmla="*/ 249153 w 1494883"/>
              <a:gd name="connsiteY1" fmla="*/ 359218 h 359218"/>
              <a:gd name="connsiteX2" fmla="*/ 0 w 1494883"/>
              <a:gd name="connsiteY2" fmla="*/ 110066 h 359218"/>
              <a:gd name="connsiteX3" fmla="*/ 0 w 1494883"/>
              <a:gd name="connsiteY3" fmla="*/ 0 h 359218"/>
              <a:gd name="connsiteX4" fmla="*/ 1494883 w 1494883"/>
              <a:gd name="connsiteY4" fmla="*/ 0 h 359218"/>
              <a:gd name="connsiteX5" fmla="*/ 1494883 w 1494883"/>
              <a:gd name="connsiteY5" fmla="*/ 110066 h 359218"/>
              <a:gd name="connsiteX6" fmla="*/ 1245731 w 1494883"/>
              <a:gd name="connsiteY6" fmla="*/ 359218 h 35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883" h="359218">
                <a:moveTo>
                  <a:pt x="1245731" y="359218"/>
                </a:moveTo>
                <a:lnTo>
                  <a:pt x="249153" y="359218"/>
                </a:lnTo>
                <a:cubicBezTo>
                  <a:pt x="111550" y="359218"/>
                  <a:pt x="0" y="247669"/>
                  <a:pt x="0" y="110066"/>
                </a:cubicBezTo>
                <a:lnTo>
                  <a:pt x="0" y="0"/>
                </a:lnTo>
                <a:lnTo>
                  <a:pt x="1494883" y="0"/>
                </a:lnTo>
                <a:lnTo>
                  <a:pt x="1494883" y="110066"/>
                </a:lnTo>
                <a:cubicBezTo>
                  <a:pt x="1494883" y="247669"/>
                  <a:pt x="1383334" y="359218"/>
                  <a:pt x="1245731" y="359218"/>
                </a:cubicBezTo>
                <a:close/>
              </a:path>
            </a:pathLst>
          </a:custGeom>
          <a:solidFill>
            <a:srgbClr val="A555A1"/>
          </a:solidFill>
          <a:ln w="19050">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11" name="Rectangle 110">
            <a:extLst>
              <a:ext uri="{FF2B5EF4-FFF2-40B4-BE49-F238E27FC236}">
                <a16:creationId xmlns:a16="http://schemas.microsoft.com/office/drawing/2014/main" id="{43374959-A659-F203-D29E-C2196B42DE26}"/>
              </a:ext>
            </a:extLst>
          </p:cNvPr>
          <p:cNvSpPr/>
          <p:nvPr/>
        </p:nvSpPr>
        <p:spPr>
          <a:xfrm>
            <a:off x="5155466" y="1552457"/>
            <a:ext cx="1494884" cy="254044"/>
          </a:xfrm>
          <a:prstGeom prst="rect">
            <a:avLst/>
          </a:prstGeom>
        </p:spPr>
        <p:txBody>
          <a:bodyPr wrap="square" anchor="t">
            <a:spAutoFit/>
          </a:bodyPr>
          <a:lstStyle/>
          <a:p>
            <a:pPr algn="ctr">
              <a:lnSpc>
                <a:spcPts val="1063"/>
              </a:lnSpc>
            </a:pPr>
            <a:r>
              <a:rPr lang="en-US" sz="1653" b="1" dirty="0">
                <a:solidFill>
                  <a:schemeClr val="bg1"/>
                </a:solidFill>
                <a:latin typeface="Calibri" panose="020F0502020204030204" pitchFamily="34" charset="0"/>
                <a:ea typeface="Open Sans" panose="020B0606030504020204" pitchFamily="34" charset="0"/>
                <a:cs typeface="Calibri" panose="020F0502020204030204" pitchFamily="34" charset="0"/>
              </a:rPr>
              <a:t>MODULE 1</a:t>
            </a:r>
          </a:p>
        </p:txBody>
      </p:sp>
      <p:sp>
        <p:nvSpPr>
          <p:cNvPr id="112" name="Rectangle 111">
            <a:extLst>
              <a:ext uri="{FF2B5EF4-FFF2-40B4-BE49-F238E27FC236}">
                <a16:creationId xmlns:a16="http://schemas.microsoft.com/office/drawing/2014/main" id="{EC18A38C-EDA2-C205-BC9B-73A4EFA6131F}"/>
              </a:ext>
            </a:extLst>
          </p:cNvPr>
          <p:cNvSpPr/>
          <p:nvPr/>
        </p:nvSpPr>
        <p:spPr>
          <a:xfrm>
            <a:off x="5162476" y="1844051"/>
            <a:ext cx="1494883" cy="861774"/>
          </a:xfrm>
          <a:prstGeom prst="rect">
            <a:avLst/>
          </a:prstGeom>
        </p:spPr>
        <p:txBody>
          <a:bodyPr wrap="square" anchor="ctr">
            <a:spAutoFit/>
          </a:bodyPr>
          <a:lstStyle/>
          <a:p>
            <a:pPr algn="ctr">
              <a:lnSpc>
                <a:spcPts val="1240"/>
              </a:lnSpc>
            </a:pPr>
            <a:r>
              <a:rPr lang="en-US" sz="1240" b="1" dirty="0">
                <a:solidFill>
                  <a:schemeClr val="bg1"/>
                </a:solidFill>
                <a:latin typeface="Calibri" panose="020F0502020204030204" pitchFamily="34" charset="0"/>
                <a:ea typeface="Open Sans" panose="020B0606030504020204" pitchFamily="34" charset="0"/>
                <a:cs typeface="Calibri" panose="020F0502020204030204" pitchFamily="34" charset="0"/>
              </a:rPr>
              <a:t>Introduction </a:t>
            </a:r>
            <a:r>
              <a:rPr lang="en-US" sz="1100" dirty="0">
                <a:solidFill>
                  <a:schemeClr val="bg1"/>
                </a:solidFill>
                <a:latin typeface="Calibri" panose="020F0502020204030204" pitchFamily="34" charset="0"/>
                <a:ea typeface="Open Sans" panose="020B0606030504020204" pitchFamily="34" charset="0"/>
                <a:cs typeface="Calibri" panose="020F0502020204030204" pitchFamily="34" charset="0"/>
              </a:rPr>
              <a:t>Foundations of Inclusive Digital Media: Mediation for a Connected Society</a:t>
            </a:r>
          </a:p>
        </p:txBody>
      </p:sp>
      <p:cxnSp>
        <p:nvCxnSpPr>
          <p:cNvPr id="113" name="Straight Connector 112">
            <a:extLst>
              <a:ext uri="{FF2B5EF4-FFF2-40B4-BE49-F238E27FC236}">
                <a16:creationId xmlns:a16="http://schemas.microsoft.com/office/drawing/2014/main" id="{3DA19935-37EF-4765-F642-3491258D231C}"/>
              </a:ext>
            </a:extLst>
          </p:cNvPr>
          <p:cNvCxnSpPr/>
          <p:nvPr/>
        </p:nvCxnSpPr>
        <p:spPr>
          <a:xfrm>
            <a:off x="5162478" y="1790451"/>
            <a:ext cx="1494883"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E5C1EAA-7C8C-CE3C-7628-6E8EBEA6B3AA}"/>
              </a:ext>
            </a:extLst>
          </p:cNvPr>
          <p:cNvCxnSpPr/>
          <p:nvPr/>
        </p:nvCxnSpPr>
        <p:spPr>
          <a:xfrm>
            <a:off x="5176625" y="3744986"/>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F0747115-9FE2-F9AC-A6F1-5D5F508E91FA}"/>
              </a:ext>
            </a:extLst>
          </p:cNvPr>
          <p:cNvSpPr/>
          <p:nvPr/>
        </p:nvSpPr>
        <p:spPr>
          <a:xfrm>
            <a:off x="5199915" y="2840213"/>
            <a:ext cx="1443474" cy="2406236"/>
          </a:xfrm>
          <a:prstGeom prst="rect">
            <a:avLst/>
          </a:prstGeom>
        </p:spPr>
        <p:txBody>
          <a:bodyPr wrap="square" anchor="t">
            <a:spAutoFit/>
          </a:bodyPr>
          <a:lstStyle/>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A practical starting point how </a:t>
            </a: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digital mediation builds safe online spaces, tackles misinformation,</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and </a:t>
            </a: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supports peacebuilding and mediation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for all.</a:t>
            </a:r>
          </a:p>
          <a:p>
            <a:pPr>
              <a:lnSpc>
                <a:spcPts val="827"/>
              </a:lnSpc>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p>
          <a:p>
            <a:pPr>
              <a:lnSpc>
                <a:spcPts val="827"/>
              </a:lnSpc>
            </a:pPr>
            <a:r>
              <a:rPr lang="en-US" sz="827"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Module 1</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Understanding</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INCLUDE ME+ and Digital Mediation</a:t>
            </a: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The Need for Mediation</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in Digital Media Society &amp; Key Stakeholders</a:t>
            </a: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Ethical Considerations in Digital Media: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Balancing Free Speech and Inclusion</a:t>
            </a:r>
          </a:p>
          <a:p>
            <a:pPr marL="104990" indent="-104990">
              <a:lnSpc>
                <a:spcPts val="827"/>
              </a:lnSpc>
              <a:spcAft>
                <a:spcPts val="600"/>
              </a:spcAft>
              <a:buClr>
                <a:srgbClr val="459597"/>
              </a:buClr>
              <a:buFont typeface="Arial" panose="020B0604020202020204" pitchFamily="34" charset="0"/>
              <a:buChar char="•"/>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p>
        </p:txBody>
      </p:sp>
      <p:sp>
        <p:nvSpPr>
          <p:cNvPr id="117" name="Rectangle 116">
            <a:extLst>
              <a:ext uri="{FF2B5EF4-FFF2-40B4-BE49-F238E27FC236}">
                <a16:creationId xmlns:a16="http://schemas.microsoft.com/office/drawing/2014/main" id="{2305B84B-DEDD-A332-A6CA-1C2993BFFC32}"/>
              </a:ext>
            </a:extLst>
          </p:cNvPr>
          <p:cNvSpPr/>
          <p:nvPr/>
        </p:nvSpPr>
        <p:spPr>
          <a:xfrm>
            <a:off x="6905932" y="1836935"/>
            <a:ext cx="1609415" cy="861774"/>
          </a:xfrm>
          <a:prstGeom prst="rect">
            <a:avLst/>
          </a:prstGeom>
        </p:spPr>
        <p:txBody>
          <a:bodyPr wrap="square" anchor="ctr">
            <a:spAutoFit/>
          </a:bodyPr>
          <a:lstStyle/>
          <a:p>
            <a:pPr algn="ctr">
              <a:lnSpc>
                <a:spcPts val="1240"/>
              </a:lnSpc>
            </a:pPr>
            <a:r>
              <a:rPr lang="en-IE" sz="1240" b="1" dirty="0">
                <a:solidFill>
                  <a:schemeClr val="bg1"/>
                </a:solidFill>
                <a:latin typeface="Calibri" panose="020F0502020204030204" pitchFamily="34" charset="0"/>
                <a:ea typeface="Open Sans" panose="020B0606030504020204" pitchFamily="34" charset="0"/>
                <a:cs typeface="Calibri" panose="020F0502020204030204" pitchFamily="34" charset="0"/>
              </a:rPr>
              <a:t>Removing Online Borders</a:t>
            </a:r>
          </a:p>
          <a:p>
            <a:pPr algn="ctr">
              <a:lnSpc>
                <a:spcPts val="1240"/>
              </a:lnSpc>
            </a:pPr>
            <a:r>
              <a:rPr lang="en-US" sz="1100" dirty="0">
                <a:solidFill>
                  <a:schemeClr val="bg1"/>
                </a:solidFill>
                <a:latin typeface="Calibri" panose="020F0502020204030204" pitchFamily="34" charset="0"/>
                <a:ea typeface="Open Sans" panose="020B0606030504020204" pitchFamily="34" charset="0"/>
                <a:cs typeface="Calibri" panose="020F0502020204030204" pitchFamily="34" charset="0"/>
              </a:rPr>
              <a:t>Digital Media Narratives &amp; Facilitating Cross-Border Dialogue </a:t>
            </a:r>
          </a:p>
        </p:txBody>
      </p:sp>
      <p:cxnSp>
        <p:nvCxnSpPr>
          <p:cNvPr id="118" name="Straight Connector 117">
            <a:extLst>
              <a:ext uri="{FF2B5EF4-FFF2-40B4-BE49-F238E27FC236}">
                <a16:creationId xmlns:a16="http://schemas.microsoft.com/office/drawing/2014/main" id="{ABAF0D3D-F873-41AF-2009-CD68545EF7F1}"/>
              </a:ext>
            </a:extLst>
          </p:cNvPr>
          <p:cNvCxnSpPr>
            <a:cxnSpLocks/>
          </p:cNvCxnSpPr>
          <p:nvPr/>
        </p:nvCxnSpPr>
        <p:spPr>
          <a:xfrm>
            <a:off x="6905934" y="1790450"/>
            <a:ext cx="160941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426873D-43F0-7579-8038-CF3E7C6B0BD8}"/>
              </a:ext>
            </a:extLst>
          </p:cNvPr>
          <p:cNvCxnSpPr>
            <a:cxnSpLocks/>
          </p:cNvCxnSpPr>
          <p:nvPr/>
        </p:nvCxnSpPr>
        <p:spPr>
          <a:xfrm>
            <a:off x="6898922" y="3498794"/>
            <a:ext cx="1609415"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693580F-3273-353C-43D8-95C612BDE17D}"/>
              </a:ext>
            </a:extLst>
          </p:cNvPr>
          <p:cNvCxnSpPr>
            <a:cxnSpLocks/>
          </p:cNvCxnSpPr>
          <p:nvPr/>
        </p:nvCxnSpPr>
        <p:spPr>
          <a:xfrm>
            <a:off x="6905933" y="4582063"/>
            <a:ext cx="1609415"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205D5C13-3306-EEE3-2B5C-22E666D231A8}"/>
              </a:ext>
            </a:extLst>
          </p:cNvPr>
          <p:cNvSpPr/>
          <p:nvPr/>
        </p:nvSpPr>
        <p:spPr>
          <a:xfrm>
            <a:off x="6941188" y="2792703"/>
            <a:ext cx="1536682" cy="2749279"/>
          </a:xfrm>
          <a:prstGeom prst="rect">
            <a:avLst/>
          </a:prstGeom>
        </p:spPr>
        <p:txBody>
          <a:bodyPr wrap="square" anchor="t">
            <a:spAutoFit/>
          </a:bodyPr>
          <a:lstStyle/>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Explore how digital media shapes </a:t>
            </a: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cross-border understanding</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challenges stereotypes,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and strengthens European identity.</a:t>
            </a:r>
          </a:p>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p>
          <a:p>
            <a:pPr>
              <a:lnSpc>
                <a:spcPts val="827"/>
              </a:lnSpc>
              <a:buClr>
                <a:srgbClr val="459597"/>
              </a:buClr>
            </a:pPr>
            <a:r>
              <a:rPr lang="en-US" sz="827"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1</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Cross-Border Journalism and Storytelling: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Uniting Diverse Perspectives</a:t>
            </a:r>
          </a:p>
          <a:p>
            <a:pPr>
              <a:lnSpc>
                <a:spcPts val="827"/>
              </a:lnSpc>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Part 2</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Digital Media’s Role in Addressing Misinformation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in Political Discourse</a:t>
            </a:r>
          </a:p>
          <a:p>
            <a:pPr marL="104990" indent="-104990">
              <a:lnSpc>
                <a:spcPts val="827"/>
              </a:lnSpc>
              <a:buClr>
                <a:srgbClr val="459597"/>
              </a:buClr>
              <a:buFont typeface="Arial" panose="020B0604020202020204" pitchFamily="34" charset="0"/>
              <a:buChar char="•"/>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3</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Digital Media’s Representation of Migration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and Multiculturalism</a:t>
            </a:r>
          </a:p>
          <a:p>
            <a:pPr marL="104990" indent="-104990">
              <a:lnSpc>
                <a:spcPts val="827"/>
              </a:lnSpc>
              <a:buClr>
                <a:srgbClr val="EC7C69"/>
              </a:buClr>
              <a:buFont typeface="Arial" panose="020B0604020202020204" pitchFamily="34" charset="0"/>
              <a:buChar char="•"/>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4</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The Impact of Digital Media on Regional Identities </a:t>
            </a:r>
          </a:p>
        </p:txBody>
      </p:sp>
      <p:sp>
        <p:nvSpPr>
          <p:cNvPr id="122" name="Rectangle 121">
            <a:extLst>
              <a:ext uri="{FF2B5EF4-FFF2-40B4-BE49-F238E27FC236}">
                <a16:creationId xmlns:a16="http://schemas.microsoft.com/office/drawing/2014/main" id="{8CB35286-393F-6C66-8F24-6032F6C47BC9}"/>
              </a:ext>
            </a:extLst>
          </p:cNvPr>
          <p:cNvSpPr/>
          <p:nvPr/>
        </p:nvSpPr>
        <p:spPr>
          <a:xfrm>
            <a:off x="8631102" y="1844051"/>
            <a:ext cx="1515991" cy="711413"/>
          </a:xfrm>
          <a:prstGeom prst="rect">
            <a:avLst/>
          </a:prstGeom>
        </p:spPr>
        <p:txBody>
          <a:bodyPr wrap="square" anchor="ctr">
            <a:spAutoFit/>
          </a:bodyPr>
          <a:lstStyle/>
          <a:p>
            <a:pPr algn="ctr">
              <a:lnSpc>
                <a:spcPts val="1240"/>
              </a:lnSpc>
            </a:pPr>
            <a:r>
              <a:rPr lang="en-IE" sz="1240" b="1" dirty="0">
                <a:solidFill>
                  <a:schemeClr val="bg1"/>
                </a:solidFill>
                <a:latin typeface="Calibri" panose="020F0502020204030204" pitchFamily="34" charset="0"/>
                <a:ea typeface="Open Sans" panose="020B0606030504020204" pitchFamily="34" charset="0"/>
                <a:cs typeface="Calibri" panose="020F0502020204030204" pitchFamily="34" charset="0"/>
              </a:rPr>
              <a:t>Bridging Divides</a:t>
            </a:r>
          </a:p>
          <a:p>
            <a:pPr algn="ctr">
              <a:lnSpc>
                <a:spcPts val="1240"/>
              </a:lnSpc>
            </a:pPr>
            <a:r>
              <a:rPr lang="en-US" sz="1100" dirty="0">
                <a:solidFill>
                  <a:schemeClr val="bg1"/>
                </a:solidFill>
                <a:latin typeface="Calibri" panose="020F0502020204030204" pitchFamily="34" charset="0"/>
                <a:ea typeface="Open Sans" panose="020B0606030504020204" pitchFamily="34" charset="0"/>
                <a:cs typeface="Calibri" panose="020F0502020204030204" pitchFamily="34" charset="0"/>
              </a:rPr>
              <a:t>Using Digital Media to Bring People Together</a:t>
            </a:r>
          </a:p>
          <a:p>
            <a:pPr algn="ctr">
              <a:lnSpc>
                <a:spcPts val="1240"/>
              </a:lnSpc>
            </a:pPr>
            <a:endParaRPr lang="en-US" sz="1240" b="1" i="1"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cxnSp>
        <p:nvCxnSpPr>
          <p:cNvPr id="123" name="Straight Connector 122">
            <a:extLst>
              <a:ext uri="{FF2B5EF4-FFF2-40B4-BE49-F238E27FC236}">
                <a16:creationId xmlns:a16="http://schemas.microsoft.com/office/drawing/2014/main" id="{C175E20D-22E2-65A1-BF8D-8A592AF1DE27}"/>
              </a:ext>
            </a:extLst>
          </p:cNvPr>
          <p:cNvCxnSpPr/>
          <p:nvPr/>
        </p:nvCxnSpPr>
        <p:spPr>
          <a:xfrm>
            <a:off x="8631104" y="1790451"/>
            <a:ext cx="1494883"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01AE8A9-2F7C-5896-2894-39059064A8AB}"/>
              </a:ext>
            </a:extLst>
          </p:cNvPr>
          <p:cNvCxnSpPr/>
          <p:nvPr/>
        </p:nvCxnSpPr>
        <p:spPr>
          <a:xfrm>
            <a:off x="8631103" y="3497294"/>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A7868C4-44DD-94B2-3D1F-C81F4F3DEF28}"/>
              </a:ext>
            </a:extLst>
          </p:cNvPr>
          <p:cNvCxnSpPr/>
          <p:nvPr/>
        </p:nvCxnSpPr>
        <p:spPr>
          <a:xfrm>
            <a:off x="8624093" y="4623785"/>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1F5966B8-C141-0179-0CF6-77B41744B226}"/>
              </a:ext>
            </a:extLst>
          </p:cNvPr>
          <p:cNvSpPr/>
          <p:nvPr/>
        </p:nvSpPr>
        <p:spPr>
          <a:xfrm>
            <a:off x="6898922" y="1552456"/>
            <a:ext cx="1609416" cy="257456"/>
          </a:xfrm>
          <a:prstGeom prst="rect">
            <a:avLst/>
          </a:prstGeom>
        </p:spPr>
        <p:txBody>
          <a:bodyPr wrap="square" anchor="t">
            <a:spAutoFit/>
          </a:bodyPr>
          <a:lstStyle/>
          <a:p>
            <a:pPr algn="ctr">
              <a:lnSpc>
                <a:spcPts val="1063"/>
              </a:lnSpc>
            </a:pPr>
            <a:r>
              <a:rPr lang="en-US" sz="1653" b="1" dirty="0">
                <a:solidFill>
                  <a:schemeClr val="bg1"/>
                </a:solidFill>
                <a:latin typeface="Calibri" panose="020F0502020204030204" pitchFamily="34" charset="0"/>
                <a:ea typeface="Open Sans" panose="020B0606030504020204" pitchFamily="34" charset="0"/>
                <a:cs typeface="Calibri" panose="020F0502020204030204" pitchFamily="34" charset="0"/>
              </a:rPr>
              <a:t>MODULE 2</a:t>
            </a:r>
          </a:p>
        </p:txBody>
      </p:sp>
      <p:sp>
        <p:nvSpPr>
          <p:cNvPr id="128" name="Rectangle 127">
            <a:extLst>
              <a:ext uri="{FF2B5EF4-FFF2-40B4-BE49-F238E27FC236}">
                <a16:creationId xmlns:a16="http://schemas.microsoft.com/office/drawing/2014/main" id="{782C04BB-CFF4-12A8-4808-741B8B3B1473}"/>
              </a:ext>
            </a:extLst>
          </p:cNvPr>
          <p:cNvSpPr/>
          <p:nvPr/>
        </p:nvSpPr>
        <p:spPr>
          <a:xfrm>
            <a:off x="8624092" y="1552457"/>
            <a:ext cx="1494884" cy="254044"/>
          </a:xfrm>
          <a:prstGeom prst="rect">
            <a:avLst/>
          </a:prstGeom>
        </p:spPr>
        <p:txBody>
          <a:bodyPr wrap="square" anchor="t">
            <a:spAutoFit/>
          </a:bodyPr>
          <a:lstStyle/>
          <a:p>
            <a:pPr algn="ctr">
              <a:lnSpc>
                <a:spcPts val="1063"/>
              </a:lnSpc>
            </a:pPr>
            <a:r>
              <a:rPr lang="en-US" sz="1653" b="1" dirty="0">
                <a:solidFill>
                  <a:schemeClr val="bg1"/>
                </a:solidFill>
                <a:latin typeface="Calibri" panose="020F0502020204030204" pitchFamily="34" charset="0"/>
                <a:ea typeface="Open Sans" panose="020B0606030504020204" pitchFamily="34" charset="0"/>
                <a:cs typeface="Calibri" panose="020F0502020204030204" pitchFamily="34" charset="0"/>
              </a:rPr>
              <a:t>MODULE 3</a:t>
            </a:r>
          </a:p>
        </p:txBody>
      </p:sp>
      <p:sp>
        <p:nvSpPr>
          <p:cNvPr id="129" name="Rectangle 128">
            <a:extLst>
              <a:ext uri="{FF2B5EF4-FFF2-40B4-BE49-F238E27FC236}">
                <a16:creationId xmlns:a16="http://schemas.microsoft.com/office/drawing/2014/main" id="{3123CE38-1DBD-1465-3A2C-DBDD296B1BAB}"/>
              </a:ext>
            </a:extLst>
          </p:cNvPr>
          <p:cNvSpPr/>
          <p:nvPr/>
        </p:nvSpPr>
        <p:spPr>
          <a:xfrm>
            <a:off x="8666358" y="2792704"/>
            <a:ext cx="1443474" cy="2842253"/>
          </a:xfrm>
          <a:prstGeom prst="rect">
            <a:avLst/>
          </a:prstGeom>
        </p:spPr>
        <p:txBody>
          <a:bodyPr wrap="square" anchor="t">
            <a:spAutoFit/>
          </a:bodyPr>
          <a:lstStyle/>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Learn how digital media </a:t>
            </a: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reduces </a:t>
            </a:r>
            <a:r>
              <a:rPr lang="en-US" sz="827" b="1" dirty="0" err="1">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polarisation</a:t>
            </a: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tackles online hate,</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and </a:t>
            </a: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builds safe, inclusive communities.</a:t>
            </a:r>
          </a:p>
          <a:p>
            <a:pPr>
              <a:lnSpc>
                <a:spcPts val="827"/>
              </a:lnSpc>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p>
          <a:p>
            <a:pPr>
              <a:lnSpc>
                <a:spcPts val="827"/>
              </a:lnSpc>
            </a:pPr>
            <a:r>
              <a:rPr lang="en-US" sz="827"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1</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lnSpc>
                <a:spcPts val="827"/>
              </a:lnSpc>
            </a:pPr>
            <a:endPar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Digital Media and Community Building: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Creating Inclusive Online Spaces</a:t>
            </a: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Social Media’s Role in Bridging Generational and Ideological Divides</a:t>
            </a:r>
          </a:p>
          <a:p>
            <a:pPr>
              <a:lnSpc>
                <a:spcPts val="827"/>
              </a:lnSpc>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Part 2</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Digital Diplomacy and Conflict Resolution: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Strengthening Cross-Cultural Communication</a:t>
            </a: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Ethical Digital Engagement: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Navigating Privacy, Bias, and Online </a:t>
            </a:r>
            <a:r>
              <a:rPr lang="en-US" sz="827" dirty="0" err="1">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Behaviour</a:t>
            </a: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p:txBody>
      </p:sp>
      <p:sp>
        <p:nvSpPr>
          <p:cNvPr id="130" name="Rounded Rectangle 129">
            <a:extLst>
              <a:ext uri="{FF2B5EF4-FFF2-40B4-BE49-F238E27FC236}">
                <a16:creationId xmlns:a16="http://schemas.microsoft.com/office/drawing/2014/main" id="{0828B544-37D8-148C-9EFF-B809C4E9F9A3}"/>
              </a:ext>
            </a:extLst>
          </p:cNvPr>
          <p:cNvSpPr/>
          <p:nvPr/>
        </p:nvSpPr>
        <p:spPr>
          <a:xfrm>
            <a:off x="10342250" y="2496830"/>
            <a:ext cx="1494883" cy="3563903"/>
          </a:xfrm>
          <a:prstGeom prst="roundRect">
            <a:avLst/>
          </a:prstGeom>
          <a:noFill/>
          <a:ln>
            <a:solidFill>
              <a:srgbClr val="2B9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63"/>
          </a:p>
        </p:txBody>
      </p:sp>
      <p:sp>
        <p:nvSpPr>
          <p:cNvPr id="131" name="Freeform 130">
            <a:extLst>
              <a:ext uri="{FF2B5EF4-FFF2-40B4-BE49-F238E27FC236}">
                <a16:creationId xmlns:a16="http://schemas.microsoft.com/office/drawing/2014/main" id="{6D4E856D-04BE-9CA5-120E-BAD89971EBFB}"/>
              </a:ext>
            </a:extLst>
          </p:cNvPr>
          <p:cNvSpPr/>
          <p:nvPr/>
        </p:nvSpPr>
        <p:spPr>
          <a:xfrm rot="5400000">
            <a:off x="10436504" y="1325193"/>
            <a:ext cx="1306376" cy="1494883"/>
          </a:xfrm>
          <a:custGeom>
            <a:avLst/>
            <a:gdLst>
              <a:gd name="connsiteX0" fmla="*/ 0 w 2212341"/>
              <a:gd name="connsiteY0" fmla="*/ 2109639 h 2531577"/>
              <a:gd name="connsiteX1" fmla="*/ 0 w 2212341"/>
              <a:gd name="connsiteY1" fmla="*/ 421938 h 2531577"/>
              <a:gd name="connsiteX2" fmla="*/ 421938 w 2212341"/>
              <a:gd name="connsiteY2" fmla="*/ 0 h 2531577"/>
              <a:gd name="connsiteX3" fmla="*/ 2212341 w 2212341"/>
              <a:gd name="connsiteY3" fmla="*/ 0 h 2531577"/>
              <a:gd name="connsiteX4" fmla="*/ 2212341 w 2212341"/>
              <a:gd name="connsiteY4" fmla="*/ 2531577 h 2531577"/>
              <a:gd name="connsiteX5" fmla="*/ 421938 w 2212341"/>
              <a:gd name="connsiteY5" fmla="*/ 2531577 h 2531577"/>
              <a:gd name="connsiteX6" fmla="*/ 0 w 2212341"/>
              <a:gd name="connsiteY6" fmla="*/ 2109639 h 253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2341" h="2531577">
                <a:moveTo>
                  <a:pt x="0" y="2109639"/>
                </a:moveTo>
                <a:lnTo>
                  <a:pt x="0" y="421938"/>
                </a:lnTo>
                <a:cubicBezTo>
                  <a:pt x="0" y="188908"/>
                  <a:pt x="188908" y="0"/>
                  <a:pt x="421938" y="0"/>
                </a:cubicBezTo>
                <a:lnTo>
                  <a:pt x="2212341" y="0"/>
                </a:lnTo>
                <a:lnTo>
                  <a:pt x="2212341" y="2531577"/>
                </a:lnTo>
                <a:lnTo>
                  <a:pt x="421938" y="2531577"/>
                </a:lnTo>
                <a:cubicBezTo>
                  <a:pt x="188908" y="2531577"/>
                  <a:pt x="0" y="2342669"/>
                  <a:pt x="0" y="2109639"/>
                </a:cubicBezTo>
                <a:close/>
              </a:path>
            </a:pathLst>
          </a:custGeom>
          <a:solidFill>
            <a:srgbClr val="2B9B9F"/>
          </a:solidFill>
          <a:ln>
            <a:solidFill>
              <a:srgbClr val="2B9B9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32" name="Freeform 131">
            <a:extLst>
              <a:ext uri="{FF2B5EF4-FFF2-40B4-BE49-F238E27FC236}">
                <a16:creationId xmlns:a16="http://schemas.microsoft.com/office/drawing/2014/main" id="{6D00B86A-A92B-8BE5-7354-C5331988B8E9}"/>
              </a:ext>
            </a:extLst>
          </p:cNvPr>
          <p:cNvSpPr/>
          <p:nvPr/>
        </p:nvSpPr>
        <p:spPr>
          <a:xfrm rot="10800000">
            <a:off x="10342250" y="1419446"/>
            <a:ext cx="1494883" cy="359218"/>
          </a:xfrm>
          <a:custGeom>
            <a:avLst/>
            <a:gdLst>
              <a:gd name="connsiteX0" fmla="*/ 1245731 w 1494883"/>
              <a:gd name="connsiteY0" fmla="*/ 359218 h 359218"/>
              <a:gd name="connsiteX1" fmla="*/ 249153 w 1494883"/>
              <a:gd name="connsiteY1" fmla="*/ 359218 h 359218"/>
              <a:gd name="connsiteX2" fmla="*/ 0 w 1494883"/>
              <a:gd name="connsiteY2" fmla="*/ 110066 h 359218"/>
              <a:gd name="connsiteX3" fmla="*/ 0 w 1494883"/>
              <a:gd name="connsiteY3" fmla="*/ 0 h 359218"/>
              <a:gd name="connsiteX4" fmla="*/ 1494883 w 1494883"/>
              <a:gd name="connsiteY4" fmla="*/ 0 h 359218"/>
              <a:gd name="connsiteX5" fmla="*/ 1494883 w 1494883"/>
              <a:gd name="connsiteY5" fmla="*/ 110066 h 359218"/>
              <a:gd name="connsiteX6" fmla="*/ 1245731 w 1494883"/>
              <a:gd name="connsiteY6" fmla="*/ 359218 h 35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883" h="359218">
                <a:moveTo>
                  <a:pt x="1245731" y="359218"/>
                </a:moveTo>
                <a:lnTo>
                  <a:pt x="249153" y="359218"/>
                </a:lnTo>
                <a:cubicBezTo>
                  <a:pt x="111550" y="359218"/>
                  <a:pt x="0" y="247669"/>
                  <a:pt x="0" y="110066"/>
                </a:cubicBezTo>
                <a:lnTo>
                  <a:pt x="0" y="0"/>
                </a:lnTo>
                <a:lnTo>
                  <a:pt x="1494883" y="0"/>
                </a:lnTo>
                <a:lnTo>
                  <a:pt x="1494883" y="110066"/>
                </a:lnTo>
                <a:cubicBezTo>
                  <a:pt x="1494883" y="247669"/>
                  <a:pt x="1383334" y="359218"/>
                  <a:pt x="1245731" y="359218"/>
                </a:cubicBezTo>
                <a:close/>
              </a:path>
            </a:pathLst>
          </a:custGeom>
          <a:solidFill>
            <a:srgbClr val="A555A1"/>
          </a:solidFill>
          <a:ln w="19050">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33" name="Rectangle 132">
            <a:extLst>
              <a:ext uri="{FF2B5EF4-FFF2-40B4-BE49-F238E27FC236}">
                <a16:creationId xmlns:a16="http://schemas.microsoft.com/office/drawing/2014/main" id="{3FC5CBD9-7F27-20CC-9ED6-43078F6591D6}"/>
              </a:ext>
            </a:extLst>
          </p:cNvPr>
          <p:cNvSpPr/>
          <p:nvPr/>
        </p:nvSpPr>
        <p:spPr>
          <a:xfrm>
            <a:off x="10342248" y="1832266"/>
            <a:ext cx="1515991" cy="861774"/>
          </a:xfrm>
          <a:prstGeom prst="rect">
            <a:avLst/>
          </a:prstGeom>
        </p:spPr>
        <p:txBody>
          <a:bodyPr wrap="square" anchor="t">
            <a:spAutoFit/>
          </a:bodyPr>
          <a:lstStyle/>
          <a:p>
            <a:pPr algn="ctr">
              <a:lnSpc>
                <a:spcPts val="1240"/>
              </a:lnSpc>
            </a:pPr>
            <a:r>
              <a:rPr lang="en-IE" sz="1240" b="1" dirty="0">
                <a:solidFill>
                  <a:schemeClr val="bg1"/>
                </a:solidFill>
                <a:latin typeface="Calibri" panose="020F0502020204030204" pitchFamily="34" charset="0"/>
                <a:ea typeface="Open Sans" panose="020B0606030504020204" pitchFamily="34" charset="0"/>
                <a:cs typeface="Calibri" panose="020F0502020204030204" pitchFamily="34" charset="0"/>
              </a:rPr>
              <a:t>How Media Builds Peace</a:t>
            </a:r>
          </a:p>
          <a:p>
            <a:pPr algn="ctr">
              <a:lnSpc>
                <a:spcPts val="1240"/>
              </a:lnSpc>
            </a:pPr>
            <a:r>
              <a:rPr lang="en-US" sz="1100" dirty="0">
                <a:solidFill>
                  <a:schemeClr val="bg1"/>
                </a:solidFill>
                <a:latin typeface="Calibri" panose="020F0502020204030204" pitchFamily="34" charset="0"/>
                <a:ea typeface="Open Sans" panose="020B0606030504020204" pitchFamily="34" charset="0"/>
                <a:cs typeface="Calibri" panose="020F0502020204030204" pitchFamily="34" charset="0"/>
              </a:rPr>
              <a:t>Media’s Power in Peacebuilding and Social Cohesion</a:t>
            </a:r>
          </a:p>
        </p:txBody>
      </p:sp>
      <p:cxnSp>
        <p:nvCxnSpPr>
          <p:cNvPr id="134" name="Straight Connector 133">
            <a:extLst>
              <a:ext uri="{FF2B5EF4-FFF2-40B4-BE49-F238E27FC236}">
                <a16:creationId xmlns:a16="http://schemas.microsoft.com/office/drawing/2014/main" id="{B4556C83-5A04-7E48-CA58-82FECA8289EF}"/>
              </a:ext>
            </a:extLst>
          </p:cNvPr>
          <p:cNvCxnSpPr/>
          <p:nvPr/>
        </p:nvCxnSpPr>
        <p:spPr>
          <a:xfrm>
            <a:off x="10342250" y="1778666"/>
            <a:ext cx="1494883"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1FB16E0-A5FA-BC18-1BB5-03FD2669B4F4}"/>
              </a:ext>
            </a:extLst>
          </p:cNvPr>
          <p:cNvCxnSpPr/>
          <p:nvPr/>
        </p:nvCxnSpPr>
        <p:spPr>
          <a:xfrm>
            <a:off x="10342249" y="3572972"/>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3CEB2960-DFAF-CFD2-5F4B-9B0D95D6A063}"/>
              </a:ext>
            </a:extLst>
          </p:cNvPr>
          <p:cNvSpPr/>
          <p:nvPr/>
        </p:nvSpPr>
        <p:spPr>
          <a:xfrm>
            <a:off x="10335238" y="1540672"/>
            <a:ext cx="1494884" cy="254044"/>
          </a:xfrm>
          <a:prstGeom prst="rect">
            <a:avLst/>
          </a:prstGeom>
        </p:spPr>
        <p:txBody>
          <a:bodyPr wrap="square" anchor="t">
            <a:spAutoFit/>
          </a:bodyPr>
          <a:lstStyle/>
          <a:p>
            <a:pPr algn="ctr">
              <a:lnSpc>
                <a:spcPts val="1063"/>
              </a:lnSpc>
            </a:pPr>
            <a:r>
              <a:rPr lang="en-US" sz="1653" b="1" dirty="0">
                <a:solidFill>
                  <a:schemeClr val="bg1"/>
                </a:solidFill>
                <a:latin typeface="Calibri" panose="020F0502020204030204" pitchFamily="34" charset="0"/>
                <a:ea typeface="Open Sans" panose="020B0606030504020204" pitchFamily="34" charset="0"/>
                <a:cs typeface="Calibri" panose="020F0502020204030204" pitchFamily="34" charset="0"/>
              </a:rPr>
              <a:t>MODULE 4</a:t>
            </a:r>
          </a:p>
        </p:txBody>
      </p:sp>
      <p:sp>
        <p:nvSpPr>
          <p:cNvPr id="137" name="Rectangle 136">
            <a:extLst>
              <a:ext uri="{FF2B5EF4-FFF2-40B4-BE49-F238E27FC236}">
                <a16:creationId xmlns:a16="http://schemas.microsoft.com/office/drawing/2014/main" id="{AD8086AA-7DA4-38BC-7682-6E10E3909A81}"/>
              </a:ext>
            </a:extLst>
          </p:cNvPr>
          <p:cNvSpPr/>
          <p:nvPr/>
        </p:nvSpPr>
        <p:spPr>
          <a:xfrm>
            <a:off x="10377504" y="2780919"/>
            <a:ext cx="1443474" cy="3262240"/>
          </a:xfrm>
          <a:prstGeom prst="rect">
            <a:avLst/>
          </a:prstGeom>
        </p:spPr>
        <p:txBody>
          <a:bodyPr wrap="square" anchor="t">
            <a:spAutoFit/>
          </a:bodyPr>
          <a:lstStyle/>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Discover how digital media supports </a:t>
            </a: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peacebuilding, reconciliation</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and </a:t>
            </a: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social cohesion</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through storytelling and </a:t>
            </a: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citizen journalism.</a:t>
            </a:r>
          </a:p>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endPar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buClr>
                <a:srgbClr val="459597"/>
              </a:buClr>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1</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Digital Media as a Tool for Post-Conflict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Reconciliation in Europe</a:t>
            </a:r>
          </a:p>
          <a:p>
            <a:pPr>
              <a:lnSpc>
                <a:spcPts val="827"/>
              </a:lnSpc>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Part 2</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Storytelling for Social Change: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Using Digital Media to Promote Peace Initiatives</a:t>
            </a:r>
          </a:p>
          <a:p>
            <a:pPr marL="104990" indent="-104990">
              <a:lnSpc>
                <a:spcPts val="827"/>
              </a:lnSpc>
              <a:buClr>
                <a:srgbClr val="EC7C69"/>
              </a:buClr>
              <a:buFont typeface="Arial" panose="020B0604020202020204" pitchFamily="34" charset="0"/>
              <a:buChar char="•"/>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3</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European Digital Platforms Supporting Peace Journalism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and Constructive Dialogue</a:t>
            </a:r>
          </a:p>
          <a:p>
            <a:pPr marL="104990" indent="-104990">
              <a:lnSpc>
                <a:spcPts val="827"/>
              </a:lnSpc>
              <a:buClr>
                <a:srgbClr val="459597"/>
              </a:buClr>
              <a:buFont typeface="Arial" panose="020B0604020202020204" pitchFamily="34" charset="0"/>
              <a:buChar char="•"/>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4</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The Role of Citizen Journalism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in Strengthening Social Cohesion</a:t>
            </a:r>
          </a:p>
        </p:txBody>
      </p:sp>
      <p:sp>
        <p:nvSpPr>
          <p:cNvPr id="138" name="Rounded Rectangle 137">
            <a:extLst>
              <a:ext uri="{FF2B5EF4-FFF2-40B4-BE49-F238E27FC236}">
                <a16:creationId xmlns:a16="http://schemas.microsoft.com/office/drawing/2014/main" id="{D4808106-2464-6214-7E72-5381AA5479B5}"/>
              </a:ext>
            </a:extLst>
          </p:cNvPr>
          <p:cNvSpPr/>
          <p:nvPr/>
        </p:nvSpPr>
        <p:spPr>
          <a:xfrm>
            <a:off x="5141371" y="6725301"/>
            <a:ext cx="1494883" cy="3523779"/>
          </a:xfrm>
          <a:prstGeom prst="roundRect">
            <a:avLst/>
          </a:prstGeom>
          <a:noFill/>
          <a:ln>
            <a:solidFill>
              <a:srgbClr val="2B9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63"/>
          </a:p>
        </p:txBody>
      </p:sp>
      <p:sp>
        <p:nvSpPr>
          <p:cNvPr id="139" name="Freeform 138">
            <a:extLst>
              <a:ext uri="{FF2B5EF4-FFF2-40B4-BE49-F238E27FC236}">
                <a16:creationId xmlns:a16="http://schemas.microsoft.com/office/drawing/2014/main" id="{B472A5FC-8D8D-0DCE-E71C-C602277F5431}"/>
              </a:ext>
            </a:extLst>
          </p:cNvPr>
          <p:cNvSpPr/>
          <p:nvPr/>
        </p:nvSpPr>
        <p:spPr>
          <a:xfrm rot="5400000">
            <a:off x="5235625" y="5553663"/>
            <a:ext cx="1306376" cy="1494883"/>
          </a:xfrm>
          <a:custGeom>
            <a:avLst/>
            <a:gdLst>
              <a:gd name="connsiteX0" fmla="*/ 0 w 2212341"/>
              <a:gd name="connsiteY0" fmla="*/ 2109639 h 2531577"/>
              <a:gd name="connsiteX1" fmla="*/ 0 w 2212341"/>
              <a:gd name="connsiteY1" fmla="*/ 421938 h 2531577"/>
              <a:gd name="connsiteX2" fmla="*/ 421938 w 2212341"/>
              <a:gd name="connsiteY2" fmla="*/ 0 h 2531577"/>
              <a:gd name="connsiteX3" fmla="*/ 2212341 w 2212341"/>
              <a:gd name="connsiteY3" fmla="*/ 0 h 2531577"/>
              <a:gd name="connsiteX4" fmla="*/ 2212341 w 2212341"/>
              <a:gd name="connsiteY4" fmla="*/ 2531577 h 2531577"/>
              <a:gd name="connsiteX5" fmla="*/ 421938 w 2212341"/>
              <a:gd name="connsiteY5" fmla="*/ 2531577 h 2531577"/>
              <a:gd name="connsiteX6" fmla="*/ 0 w 2212341"/>
              <a:gd name="connsiteY6" fmla="*/ 2109639 h 253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2341" h="2531577">
                <a:moveTo>
                  <a:pt x="0" y="2109639"/>
                </a:moveTo>
                <a:lnTo>
                  <a:pt x="0" y="421938"/>
                </a:lnTo>
                <a:cubicBezTo>
                  <a:pt x="0" y="188908"/>
                  <a:pt x="188908" y="0"/>
                  <a:pt x="421938" y="0"/>
                </a:cubicBezTo>
                <a:lnTo>
                  <a:pt x="2212341" y="0"/>
                </a:lnTo>
                <a:lnTo>
                  <a:pt x="2212341" y="2531577"/>
                </a:lnTo>
                <a:lnTo>
                  <a:pt x="421938" y="2531577"/>
                </a:lnTo>
                <a:cubicBezTo>
                  <a:pt x="188908" y="2531577"/>
                  <a:pt x="0" y="2342669"/>
                  <a:pt x="0" y="2109639"/>
                </a:cubicBezTo>
                <a:close/>
              </a:path>
            </a:pathLst>
          </a:custGeom>
          <a:solidFill>
            <a:srgbClr val="2B9B9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40" name="Freeform 139">
            <a:extLst>
              <a:ext uri="{FF2B5EF4-FFF2-40B4-BE49-F238E27FC236}">
                <a16:creationId xmlns:a16="http://schemas.microsoft.com/office/drawing/2014/main" id="{ABB43F86-D8CB-2341-D5F7-411030C066E6}"/>
              </a:ext>
            </a:extLst>
          </p:cNvPr>
          <p:cNvSpPr/>
          <p:nvPr/>
        </p:nvSpPr>
        <p:spPr>
          <a:xfrm rot="10800000">
            <a:off x="5141372" y="5647916"/>
            <a:ext cx="1494883" cy="359218"/>
          </a:xfrm>
          <a:custGeom>
            <a:avLst/>
            <a:gdLst>
              <a:gd name="connsiteX0" fmla="*/ 1245731 w 1494883"/>
              <a:gd name="connsiteY0" fmla="*/ 359218 h 359218"/>
              <a:gd name="connsiteX1" fmla="*/ 249153 w 1494883"/>
              <a:gd name="connsiteY1" fmla="*/ 359218 h 359218"/>
              <a:gd name="connsiteX2" fmla="*/ 0 w 1494883"/>
              <a:gd name="connsiteY2" fmla="*/ 110066 h 359218"/>
              <a:gd name="connsiteX3" fmla="*/ 0 w 1494883"/>
              <a:gd name="connsiteY3" fmla="*/ 0 h 359218"/>
              <a:gd name="connsiteX4" fmla="*/ 1494883 w 1494883"/>
              <a:gd name="connsiteY4" fmla="*/ 0 h 359218"/>
              <a:gd name="connsiteX5" fmla="*/ 1494883 w 1494883"/>
              <a:gd name="connsiteY5" fmla="*/ 110066 h 359218"/>
              <a:gd name="connsiteX6" fmla="*/ 1245731 w 1494883"/>
              <a:gd name="connsiteY6" fmla="*/ 359218 h 35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883" h="359218">
                <a:moveTo>
                  <a:pt x="1245731" y="359218"/>
                </a:moveTo>
                <a:lnTo>
                  <a:pt x="249153" y="359218"/>
                </a:lnTo>
                <a:cubicBezTo>
                  <a:pt x="111550" y="359218"/>
                  <a:pt x="0" y="247669"/>
                  <a:pt x="0" y="110066"/>
                </a:cubicBezTo>
                <a:lnTo>
                  <a:pt x="0" y="0"/>
                </a:lnTo>
                <a:lnTo>
                  <a:pt x="1494883" y="0"/>
                </a:lnTo>
                <a:lnTo>
                  <a:pt x="1494883" y="110066"/>
                </a:lnTo>
                <a:cubicBezTo>
                  <a:pt x="1494883" y="247669"/>
                  <a:pt x="1383334" y="359218"/>
                  <a:pt x="1245731" y="359218"/>
                </a:cubicBezTo>
                <a:close/>
              </a:path>
            </a:pathLst>
          </a:custGeom>
          <a:solidFill>
            <a:srgbClr val="A555A1"/>
          </a:solidFill>
          <a:ln w="19050">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41" name="Rounded Rectangle 140">
            <a:extLst>
              <a:ext uri="{FF2B5EF4-FFF2-40B4-BE49-F238E27FC236}">
                <a16:creationId xmlns:a16="http://schemas.microsoft.com/office/drawing/2014/main" id="{57149DF9-06F7-EF8A-0D49-A576A028373F}"/>
              </a:ext>
            </a:extLst>
          </p:cNvPr>
          <p:cNvSpPr/>
          <p:nvPr/>
        </p:nvSpPr>
        <p:spPr>
          <a:xfrm>
            <a:off x="6884827" y="6725300"/>
            <a:ext cx="1494883" cy="3523776"/>
          </a:xfrm>
          <a:prstGeom prst="roundRect">
            <a:avLst/>
          </a:prstGeom>
          <a:solidFill>
            <a:schemeClr val="bg1"/>
          </a:solidFill>
          <a:ln>
            <a:solidFill>
              <a:srgbClr val="2B9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63"/>
          </a:p>
        </p:txBody>
      </p:sp>
      <p:sp>
        <p:nvSpPr>
          <p:cNvPr id="142" name="Freeform 141">
            <a:extLst>
              <a:ext uri="{FF2B5EF4-FFF2-40B4-BE49-F238E27FC236}">
                <a16:creationId xmlns:a16="http://schemas.microsoft.com/office/drawing/2014/main" id="{F6A55189-DB00-2206-F38C-C17FCFAFCA49}"/>
              </a:ext>
            </a:extLst>
          </p:cNvPr>
          <p:cNvSpPr/>
          <p:nvPr/>
        </p:nvSpPr>
        <p:spPr>
          <a:xfrm rot="5400000">
            <a:off x="6918027" y="5614716"/>
            <a:ext cx="1428484" cy="1494883"/>
          </a:xfrm>
          <a:custGeom>
            <a:avLst/>
            <a:gdLst>
              <a:gd name="connsiteX0" fmla="*/ 0 w 2212341"/>
              <a:gd name="connsiteY0" fmla="*/ 2109639 h 2531577"/>
              <a:gd name="connsiteX1" fmla="*/ 0 w 2212341"/>
              <a:gd name="connsiteY1" fmla="*/ 421938 h 2531577"/>
              <a:gd name="connsiteX2" fmla="*/ 421938 w 2212341"/>
              <a:gd name="connsiteY2" fmla="*/ 0 h 2531577"/>
              <a:gd name="connsiteX3" fmla="*/ 2212341 w 2212341"/>
              <a:gd name="connsiteY3" fmla="*/ 0 h 2531577"/>
              <a:gd name="connsiteX4" fmla="*/ 2212341 w 2212341"/>
              <a:gd name="connsiteY4" fmla="*/ 2531577 h 2531577"/>
              <a:gd name="connsiteX5" fmla="*/ 421938 w 2212341"/>
              <a:gd name="connsiteY5" fmla="*/ 2531577 h 2531577"/>
              <a:gd name="connsiteX6" fmla="*/ 0 w 2212341"/>
              <a:gd name="connsiteY6" fmla="*/ 2109639 h 253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2341" h="2531577">
                <a:moveTo>
                  <a:pt x="0" y="2109639"/>
                </a:moveTo>
                <a:lnTo>
                  <a:pt x="0" y="421938"/>
                </a:lnTo>
                <a:cubicBezTo>
                  <a:pt x="0" y="188908"/>
                  <a:pt x="188908" y="0"/>
                  <a:pt x="421938" y="0"/>
                </a:cubicBezTo>
                <a:lnTo>
                  <a:pt x="2212341" y="0"/>
                </a:lnTo>
                <a:lnTo>
                  <a:pt x="2212341" y="2531577"/>
                </a:lnTo>
                <a:lnTo>
                  <a:pt x="421938" y="2531577"/>
                </a:lnTo>
                <a:cubicBezTo>
                  <a:pt x="188908" y="2531577"/>
                  <a:pt x="0" y="2342669"/>
                  <a:pt x="0" y="2109639"/>
                </a:cubicBezTo>
                <a:close/>
              </a:path>
            </a:pathLst>
          </a:custGeom>
          <a:solidFill>
            <a:srgbClr val="2B9B9F"/>
          </a:solidFill>
          <a:ln>
            <a:solidFill>
              <a:srgbClr val="2B9B9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43" name="Rounded Rectangle 142">
            <a:extLst>
              <a:ext uri="{FF2B5EF4-FFF2-40B4-BE49-F238E27FC236}">
                <a16:creationId xmlns:a16="http://schemas.microsoft.com/office/drawing/2014/main" id="{D3C7B179-A9E9-3E6D-6F9C-777163D61A73}"/>
              </a:ext>
            </a:extLst>
          </p:cNvPr>
          <p:cNvSpPr/>
          <p:nvPr/>
        </p:nvSpPr>
        <p:spPr>
          <a:xfrm>
            <a:off x="8609997" y="6725301"/>
            <a:ext cx="1494883" cy="3523772"/>
          </a:xfrm>
          <a:prstGeom prst="roundRect">
            <a:avLst/>
          </a:prstGeom>
          <a:noFill/>
          <a:ln>
            <a:solidFill>
              <a:srgbClr val="2B9B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63"/>
          </a:p>
        </p:txBody>
      </p:sp>
      <p:sp>
        <p:nvSpPr>
          <p:cNvPr id="144" name="Freeform 143">
            <a:extLst>
              <a:ext uri="{FF2B5EF4-FFF2-40B4-BE49-F238E27FC236}">
                <a16:creationId xmlns:a16="http://schemas.microsoft.com/office/drawing/2014/main" id="{5D401631-C332-7367-638A-39EB712BCF9E}"/>
              </a:ext>
            </a:extLst>
          </p:cNvPr>
          <p:cNvSpPr/>
          <p:nvPr/>
        </p:nvSpPr>
        <p:spPr>
          <a:xfrm rot="5400000">
            <a:off x="8566253" y="5691659"/>
            <a:ext cx="1582370" cy="1494883"/>
          </a:xfrm>
          <a:custGeom>
            <a:avLst/>
            <a:gdLst>
              <a:gd name="connsiteX0" fmla="*/ 0 w 2212341"/>
              <a:gd name="connsiteY0" fmla="*/ 2109639 h 2531577"/>
              <a:gd name="connsiteX1" fmla="*/ 0 w 2212341"/>
              <a:gd name="connsiteY1" fmla="*/ 421938 h 2531577"/>
              <a:gd name="connsiteX2" fmla="*/ 421938 w 2212341"/>
              <a:gd name="connsiteY2" fmla="*/ 0 h 2531577"/>
              <a:gd name="connsiteX3" fmla="*/ 2212341 w 2212341"/>
              <a:gd name="connsiteY3" fmla="*/ 0 h 2531577"/>
              <a:gd name="connsiteX4" fmla="*/ 2212341 w 2212341"/>
              <a:gd name="connsiteY4" fmla="*/ 2531577 h 2531577"/>
              <a:gd name="connsiteX5" fmla="*/ 421938 w 2212341"/>
              <a:gd name="connsiteY5" fmla="*/ 2531577 h 2531577"/>
              <a:gd name="connsiteX6" fmla="*/ 0 w 2212341"/>
              <a:gd name="connsiteY6" fmla="*/ 2109639 h 253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2341" h="2531577">
                <a:moveTo>
                  <a:pt x="0" y="2109639"/>
                </a:moveTo>
                <a:lnTo>
                  <a:pt x="0" y="421938"/>
                </a:lnTo>
                <a:cubicBezTo>
                  <a:pt x="0" y="188908"/>
                  <a:pt x="188908" y="0"/>
                  <a:pt x="421938" y="0"/>
                </a:cubicBezTo>
                <a:lnTo>
                  <a:pt x="2212341" y="0"/>
                </a:lnTo>
                <a:lnTo>
                  <a:pt x="2212341" y="2531577"/>
                </a:lnTo>
                <a:lnTo>
                  <a:pt x="421938" y="2531577"/>
                </a:lnTo>
                <a:cubicBezTo>
                  <a:pt x="188908" y="2531577"/>
                  <a:pt x="0" y="2342669"/>
                  <a:pt x="0" y="2109639"/>
                </a:cubicBezTo>
                <a:close/>
              </a:path>
            </a:pathLst>
          </a:custGeom>
          <a:solidFill>
            <a:srgbClr val="2B9B9F"/>
          </a:solidFill>
          <a:ln>
            <a:solidFill>
              <a:srgbClr val="2B9B9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45" name="Freeform 144">
            <a:extLst>
              <a:ext uri="{FF2B5EF4-FFF2-40B4-BE49-F238E27FC236}">
                <a16:creationId xmlns:a16="http://schemas.microsoft.com/office/drawing/2014/main" id="{B7E92B26-03C1-8485-2631-BF0E480E5475}"/>
              </a:ext>
            </a:extLst>
          </p:cNvPr>
          <p:cNvSpPr/>
          <p:nvPr/>
        </p:nvSpPr>
        <p:spPr>
          <a:xfrm rot="10800000">
            <a:off x="6884827" y="5647916"/>
            <a:ext cx="1494883" cy="359218"/>
          </a:xfrm>
          <a:custGeom>
            <a:avLst/>
            <a:gdLst>
              <a:gd name="connsiteX0" fmla="*/ 1245731 w 1494883"/>
              <a:gd name="connsiteY0" fmla="*/ 359218 h 359218"/>
              <a:gd name="connsiteX1" fmla="*/ 249153 w 1494883"/>
              <a:gd name="connsiteY1" fmla="*/ 359218 h 359218"/>
              <a:gd name="connsiteX2" fmla="*/ 0 w 1494883"/>
              <a:gd name="connsiteY2" fmla="*/ 110066 h 359218"/>
              <a:gd name="connsiteX3" fmla="*/ 0 w 1494883"/>
              <a:gd name="connsiteY3" fmla="*/ 0 h 359218"/>
              <a:gd name="connsiteX4" fmla="*/ 1494883 w 1494883"/>
              <a:gd name="connsiteY4" fmla="*/ 0 h 359218"/>
              <a:gd name="connsiteX5" fmla="*/ 1494883 w 1494883"/>
              <a:gd name="connsiteY5" fmla="*/ 110066 h 359218"/>
              <a:gd name="connsiteX6" fmla="*/ 1245731 w 1494883"/>
              <a:gd name="connsiteY6" fmla="*/ 359218 h 35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883" h="359218">
                <a:moveTo>
                  <a:pt x="1245731" y="359218"/>
                </a:moveTo>
                <a:lnTo>
                  <a:pt x="249153" y="359218"/>
                </a:lnTo>
                <a:cubicBezTo>
                  <a:pt x="111550" y="359218"/>
                  <a:pt x="0" y="247669"/>
                  <a:pt x="0" y="110066"/>
                </a:cubicBezTo>
                <a:lnTo>
                  <a:pt x="0" y="0"/>
                </a:lnTo>
                <a:lnTo>
                  <a:pt x="1494883" y="0"/>
                </a:lnTo>
                <a:lnTo>
                  <a:pt x="1494883" y="110066"/>
                </a:lnTo>
                <a:cubicBezTo>
                  <a:pt x="1494883" y="247669"/>
                  <a:pt x="1383334" y="359218"/>
                  <a:pt x="1245731" y="359218"/>
                </a:cubicBezTo>
                <a:close/>
              </a:path>
            </a:pathLst>
          </a:custGeom>
          <a:solidFill>
            <a:srgbClr val="A555A1"/>
          </a:solidFill>
          <a:ln w="19050">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46" name="Freeform 145">
            <a:extLst>
              <a:ext uri="{FF2B5EF4-FFF2-40B4-BE49-F238E27FC236}">
                <a16:creationId xmlns:a16="http://schemas.microsoft.com/office/drawing/2014/main" id="{D49B91E0-3E82-3B8E-206F-01E7BEB98EB1}"/>
              </a:ext>
            </a:extLst>
          </p:cNvPr>
          <p:cNvSpPr/>
          <p:nvPr/>
        </p:nvSpPr>
        <p:spPr>
          <a:xfrm rot="10800000">
            <a:off x="8609997" y="5647916"/>
            <a:ext cx="1494883" cy="359218"/>
          </a:xfrm>
          <a:custGeom>
            <a:avLst/>
            <a:gdLst>
              <a:gd name="connsiteX0" fmla="*/ 1245731 w 1494883"/>
              <a:gd name="connsiteY0" fmla="*/ 359218 h 359218"/>
              <a:gd name="connsiteX1" fmla="*/ 249153 w 1494883"/>
              <a:gd name="connsiteY1" fmla="*/ 359218 h 359218"/>
              <a:gd name="connsiteX2" fmla="*/ 0 w 1494883"/>
              <a:gd name="connsiteY2" fmla="*/ 110066 h 359218"/>
              <a:gd name="connsiteX3" fmla="*/ 0 w 1494883"/>
              <a:gd name="connsiteY3" fmla="*/ 0 h 359218"/>
              <a:gd name="connsiteX4" fmla="*/ 1494883 w 1494883"/>
              <a:gd name="connsiteY4" fmla="*/ 0 h 359218"/>
              <a:gd name="connsiteX5" fmla="*/ 1494883 w 1494883"/>
              <a:gd name="connsiteY5" fmla="*/ 110066 h 359218"/>
              <a:gd name="connsiteX6" fmla="*/ 1245731 w 1494883"/>
              <a:gd name="connsiteY6" fmla="*/ 359218 h 35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883" h="359218">
                <a:moveTo>
                  <a:pt x="1245731" y="359218"/>
                </a:moveTo>
                <a:lnTo>
                  <a:pt x="249153" y="359218"/>
                </a:lnTo>
                <a:cubicBezTo>
                  <a:pt x="111550" y="359218"/>
                  <a:pt x="0" y="247669"/>
                  <a:pt x="0" y="110066"/>
                </a:cubicBezTo>
                <a:lnTo>
                  <a:pt x="0" y="0"/>
                </a:lnTo>
                <a:lnTo>
                  <a:pt x="1494883" y="0"/>
                </a:lnTo>
                <a:lnTo>
                  <a:pt x="1494883" y="110066"/>
                </a:lnTo>
                <a:cubicBezTo>
                  <a:pt x="1494883" y="247669"/>
                  <a:pt x="1383334" y="359218"/>
                  <a:pt x="1245731" y="359218"/>
                </a:cubicBezTo>
                <a:close/>
              </a:path>
            </a:pathLst>
          </a:custGeom>
          <a:solidFill>
            <a:srgbClr val="A555A1"/>
          </a:solidFill>
          <a:ln w="19050">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63"/>
          </a:p>
        </p:txBody>
      </p:sp>
      <p:sp>
        <p:nvSpPr>
          <p:cNvPr id="147" name="Rectangle 146">
            <a:extLst>
              <a:ext uri="{FF2B5EF4-FFF2-40B4-BE49-F238E27FC236}">
                <a16:creationId xmlns:a16="http://schemas.microsoft.com/office/drawing/2014/main" id="{8422703B-AEBF-485E-78C1-84B06032C4E9}"/>
              </a:ext>
            </a:extLst>
          </p:cNvPr>
          <p:cNvSpPr/>
          <p:nvPr/>
        </p:nvSpPr>
        <p:spPr>
          <a:xfrm>
            <a:off x="5134359" y="5769142"/>
            <a:ext cx="1494884" cy="254044"/>
          </a:xfrm>
          <a:prstGeom prst="rect">
            <a:avLst/>
          </a:prstGeom>
        </p:spPr>
        <p:txBody>
          <a:bodyPr wrap="square" anchor="t">
            <a:spAutoFit/>
          </a:bodyPr>
          <a:lstStyle/>
          <a:p>
            <a:pPr algn="ctr">
              <a:lnSpc>
                <a:spcPts val="1063"/>
              </a:lnSpc>
            </a:pPr>
            <a:r>
              <a:rPr lang="en-US" sz="1653" b="1" dirty="0">
                <a:solidFill>
                  <a:schemeClr val="bg1"/>
                </a:solidFill>
                <a:latin typeface="Calibri" panose="020F0502020204030204" pitchFamily="34" charset="0"/>
                <a:ea typeface="Open Sans" panose="020B0606030504020204" pitchFamily="34" charset="0"/>
                <a:cs typeface="Calibri" panose="020F0502020204030204" pitchFamily="34" charset="0"/>
              </a:rPr>
              <a:t>MODULE 5</a:t>
            </a:r>
          </a:p>
        </p:txBody>
      </p:sp>
      <p:sp>
        <p:nvSpPr>
          <p:cNvPr id="148" name="Rectangle 147">
            <a:extLst>
              <a:ext uri="{FF2B5EF4-FFF2-40B4-BE49-F238E27FC236}">
                <a16:creationId xmlns:a16="http://schemas.microsoft.com/office/drawing/2014/main" id="{296D4134-2BC0-6FE9-E53A-BC932C557BEE}"/>
              </a:ext>
            </a:extLst>
          </p:cNvPr>
          <p:cNvSpPr/>
          <p:nvPr/>
        </p:nvSpPr>
        <p:spPr>
          <a:xfrm>
            <a:off x="5141369" y="6060736"/>
            <a:ext cx="1494883" cy="907941"/>
          </a:xfrm>
          <a:prstGeom prst="rect">
            <a:avLst/>
          </a:prstGeom>
        </p:spPr>
        <p:txBody>
          <a:bodyPr wrap="square" anchor="t">
            <a:spAutoFit/>
          </a:bodyPr>
          <a:lstStyle/>
          <a:p>
            <a:pPr algn="ctr">
              <a:lnSpc>
                <a:spcPts val="1240"/>
              </a:lnSpc>
            </a:pPr>
            <a:r>
              <a:rPr lang="en-IE" sz="1240" b="1" dirty="0">
                <a:solidFill>
                  <a:schemeClr val="bg1"/>
                </a:solidFill>
                <a:latin typeface="Calibri" panose="020F0502020204030204" pitchFamily="34" charset="0"/>
                <a:ea typeface="Open Sans" panose="020B0606030504020204" pitchFamily="34" charset="0"/>
                <a:cs typeface="Calibri" panose="020F0502020204030204" pitchFamily="34" charset="0"/>
              </a:rPr>
              <a:t>Speaking Up for Change</a:t>
            </a:r>
          </a:p>
          <a:p>
            <a:pPr algn="ctr"/>
            <a:r>
              <a:rPr lang="en-IE" sz="1100" dirty="0">
                <a:solidFill>
                  <a:schemeClr val="bg1"/>
                </a:solidFill>
                <a:latin typeface="Calibri" panose="020F0502020204030204" pitchFamily="34" charset="0"/>
                <a:ea typeface="Open Sans" panose="020B0606030504020204" pitchFamily="34" charset="0"/>
                <a:cs typeface="Calibri" panose="020F0502020204030204" pitchFamily="34" charset="0"/>
              </a:rPr>
              <a:t>Active Voices: Digital Media as a Catalyst for Civic Engagement</a:t>
            </a:r>
          </a:p>
        </p:txBody>
      </p:sp>
      <p:cxnSp>
        <p:nvCxnSpPr>
          <p:cNvPr id="149" name="Straight Connector 148">
            <a:extLst>
              <a:ext uri="{FF2B5EF4-FFF2-40B4-BE49-F238E27FC236}">
                <a16:creationId xmlns:a16="http://schemas.microsoft.com/office/drawing/2014/main" id="{18C7E5D9-1625-6082-01B7-006A3AD159EE}"/>
              </a:ext>
            </a:extLst>
          </p:cNvPr>
          <p:cNvCxnSpPr/>
          <p:nvPr/>
        </p:nvCxnSpPr>
        <p:spPr>
          <a:xfrm>
            <a:off x="5141371" y="6007136"/>
            <a:ext cx="1494883"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D121A0F-8764-423E-4546-731B3B61C68C}"/>
              </a:ext>
            </a:extLst>
          </p:cNvPr>
          <p:cNvCxnSpPr/>
          <p:nvPr/>
        </p:nvCxnSpPr>
        <p:spPr>
          <a:xfrm>
            <a:off x="5141369" y="7675843"/>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ADA123C-913F-EFD5-154B-0F0356827996}"/>
              </a:ext>
            </a:extLst>
          </p:cNvPr>
          <p:cNvCxnSpPr/>
          <p:nvPr/>
        </p:nvCxnSpPr>
        <p:spPr>
          <a:xfrm>
            <a:off x="5141369" y="8302396"/>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89A9D887-86D2-FF63-0221-43054DEF44C5}"/>
              </a:ext>
            </a:extLst>
          </p:cNvPr>
          <p:cNvSpPr/>
          <p:nvPr/>
        </p:nvSpPr>
        <p:spPr>
          <a:xfrm>
            <a:off x="5188570" y="6968677"/>
            <a:ext cx="1443474" cy="3435364"/>
          </a:xfrm>
          <a:prstGeom prst="rect">
            <a:avLst/>
          </a:prstGeom>
        </p:spPr>
        <p:txBody>
          <a:bodyPr wrap="square" anchor="t">
            <a:spAutoFit/>
          </a:bodyPr>
          <a:lstStyle/>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Discover how digital media drives activism, civic participation, and community </a:t>
            </a:r>
            <a:r>
              <a:rPr lang="en-US" sz="827" dirty="0" err="1">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mobilisation</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for social change.</a:t>
            </a:r>
          </a:p>
          <a:p>
            <a:pPr>
              <a:lnSpc>
                <a:spcPts val="827"/>
              </a:lnSpc>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pPr>
            <a:r>
              <a:rPr lang="en-US" sz="827"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1</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Digital Activism in Europe: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Opportunities and Challenges for Civic Participation</a:t>
            </a:r>
          </a:p>
          <a:p>
            <a:pPr>
              <a:lnSpc>
                <a:spcPts val="827"/>
              </a:lnSpc>
              <a:spcAft>
                <a:spcPts val="600"/>
              </a:spcAft>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2.</a:t>
            </a:r>
            <a:r>
              <a:rPr lang="en-US" sz="900"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marL="104990" indent="-104990">
              <a:lnSpc>
                <a:spcPts val="827"/>
              </a:lnSpc>
              <a:spcAft>
                <a:spcPts val="600"/>
              </a:spcAft>
              <a:buClr>
                <a:srgbClr val="459597"/>
              </a:buClr>
              <a:buFont typeface="Arial" panose="020B0604020202020204" pitchFamily="34" charset="0"/>
              <a:buChar char="•"/>
            </a:pPr>
            <a:r>
              <a:rPr lang="en-IE"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Using Social Media for Social Change: </a:t>
            </a:r>
            <a:r>
              <a:rPr lang="en-IE"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Best Practices and Ethical Considerations</a:t>
            </a: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Part 3</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Digital Participation and Engagement of Underrepresented Groups: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Encouraging Democratic Involvement</a:t>
            </a:r>
          </a:p>
          <a:p>
            <a:pPr>
              <a:lnSpc>
                <a:spcPts val="827"/>
              </a:lnSpc>
              <a:spcAft>
                <a:spcPts val="600"/>
              </a:spcAft>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4.</a:t>
            </a:r>
            <a:r>
              <a:rPr lang="en-US" sz="800"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Crowdsourcing and Digital Campaigning: </a:t>
            </a:r>
            <a:r>
              <a:rPr lang="en-US" sz="827" dirty="0" err="1">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Mobilising</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European Communities</a:t>
            </a:r>
          </a:p>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p>
        </p:txBody>
      </p:sp>
      <p:sp>
        <p:nvSpPr>
          <p:cNvPr id="153" name="Rectangle 152">
            <a:extLst>
              <a:ext uri="{FF2B5EF4-FFF2-40B4-BE49-F238E27FC236}">
                <a16:creationId xmlns:a16="http://schemas.microsoft.com/office/drawing/2014/main" id="{5D470232-88DD-C554-8E91-3F3ED381B484}"/>
              </a:ext>
            </a:extLst>
          </p:cNvPr>
          <p:cNvSpPr/>
          <p:nvPr/>
        </p:nvSpPr>
        <p:spPr>
          <a:xfrm>
            <a:off x="6884825" y="6060735"/>
            <a:ext cx="1494883" cy="1169551"/>
          </a:xfrm>
          <a:prstGeom prst="rect">
            <a:avLst/>
          </a:prstGeom>
        </p:spPr>
        <p:txBody>
          <a:bodyPr wrap="square" anchor="t">
            <a:spAutoFit/>
          </a:bodyPr>
          <a:lstStyle/>
          <a:p>
            <a:pPr algn="ctr">
              <a:lnSpc>
                <a:spcPts val="1240"/>
              </a:lnSpc>
            </a:pPr>
            <a:r>
              <a:rPr lang="en-IE" sz="1240" b="1" dirty="0">
                <a:solidFill>
                  <a:schemeClr val="bg1"/>
                </a:solidFill>
                <a:latin typeface="Calibri" panose="020F0502020204030204" pitchFamily="34" charset="0"/>
                <a:ea typeface="Open Sans" panose="020B0606030504020204" pitchFamily="34" charset="0"/>
                <a:cs typeface="Calibri" panose="020F0502020204030204" pitchFamily="34" charset="0"/>
              </a:rPr>
              <a:t>Sharing Diverse Stories</a:t>
            </a:r>
          </a:p>
          <a:p>
            <a:pPr algn="ctr">
              <a:lnSpc>
                <a:spcPts val="1240"/>
              </a:lnSpc>
            </a:pPr>
            <a:r>
              <a:rPr lang="en-US" sz="1100" dirty="0">
                <a:solidFill>
                  <a:schemeClr val="bg1"/>
                </a:solidFill>
                <a:latin typeface="Calibri" panose="020F0502020204030204" pitchFamily="34" charset="0"/>
                <a:ea typeface="Open Sans" panose="020B0606030504020204" pitchFamily="34" charset="0"/>
                <a:cs typeface="Calibri" panose="020F0502020204030204" pitchFamily="34" charset="0"/>
              </a:rPr>
              <a:t>Inclusive Storytelling: Amplifying Diverse Voices in the Digital Space</a:t>
            </a:r>
          </a:p>
          <a:p>
            <a:pPr algn="ctr">
              <a:lnSpc>
                <a:spcPts val="1240"/>
              </a:lnSpc>
            </a:pPr>
            <a:endParaRPr lang="en-US" sz="110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cxnSp>
        <p:nvCxnSpPr>
          <p:cNvPr id="154" name="Straight Connector 153">
            <a:extLst>
              <a:ext uri="{FF2B5EF4-FFF2-40B4-BE49-F238E27FC236}">
                <a16:creationId xmlns:a16="http://schemas.microsoft.com/office/drawing/2014/main" id="{EC863369-1F13-5A14-6999-45650A3BA1D1}"/>
              </a:ext>
            </a:extLst>
          </p:cNvPr>
          <p:cNvCxnSpPr/>
          <p:nvPr/>
        </p:nvCxnSpPr>
        <p:spPr>
          <a:xfrm>
            <a:off x="6884827" y="6007135"/>
            <a:ext cx="1494883"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DDB11C4-D225-0EEF-7C41-62E296177D5C}"/>
              </a:ext>
            </a:extLst>
          </p:cNvPr>
          <p:cNvCxnSpPr>
            <a:cxnSpLocks/>
          </p:cNvCxnSpPr>
          <p:nvPr/>
        </p:nvCxnSpPr>
        <p:spPr>
          <a:xfrm>
            <a:off x="6898922" y="7699365"/>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782E2F63-23AC-F759-B354-37A4B51579A9}"/>
              </a:ext>
            </a:extLst>
          </p:cNvPr>
          <p:cNvSpPr/>
          <p:nvPr/>
        </p:nvSpPr>
        <p:spPr>
          <a:xfrm>
            <a:off x="8609995" y="6060736"/>
            <a:ext cx="1515991" cy="1169551"/>
          </a:xfrm>
          <a:prstGeom prst="rect">
            <a:avLst/>
          </a:prstGeom>
        </p:spPr>
        <p:txBody>
          <a:bodyPr wrap="square" anchor="t">
            <a:spAutoFit/>
          </a:bodyPr>
          <a:lstStyle/>
          <a:p>
            <a:pPr algn="ctr">
              <a:lnSpc>
                <a:spcPts val="1240"/>
              </a:lnSpc>
            </a:pPr>
            <a:r>
              <a:rPr lang="en-IE" sz="1240" b="1" dirty="0">
                <a:solidFill>
                  <a:schemeClr val="bg1"/>
                </a:solidFill>
                <a:latin typeface="Calibri" panose="020F0502020204030204" pitchFamily="34" charset="0"/>
                <a:ea typeface="Open Sans" panose="020B0606030504020204" pitchFamily="34" charset="0"/>
                <a:cs typeface="Calibri" panose="020F0502020204030204" pitchFamily="34" charset="0"/>
              </a:rPr>
              <a:t>Ethics &amp; Governance Together</a:t>
            </a:r>
          </a:p>
          <a:p>
            <a:pPr algn="ctr">
              <a:lnSpc>
                <a:spcPts val="1240"/>
              </a:lnSpc>
            </a:pPr>
            <a:r>
              <a:rPr lang="en-US" sz="1100" dirty="0">
                <a:solidFill>
                  <a:schemeClr val="bg1"/>
                </a:solidFill>
                <a:latin typeface="Calibri" panose="020F0502020204030204" pitchFamily="34" charset="0"/>
                <a:ea typeface="Open Sans" panose="020B0606030504020204" pitchFamily="34" charset="0"/>
                <a:cs typeface="Calibri" panose="020F0502020204030204" pitchFamily="34" charset="0"/>
              </a:rPr>
              <a:t>Shared Responsibility: Citizens, CSOs, Media, and HEIs Shaping Ethical Digital Spaces </a:t>
            </a:r>
          </a:p>
        </p:txBody>
      </p:sp>
      <p:cxnSp>
        <p:nvCxnSpPr>
          <p:cNvPr id="158" name="Straight Connector 157">
            <a:extLst>
              <a:ext uri="{FF2B5EF4-FFF2-40B4-BE49-F238E27FC236}">
                <a16:creationId xmlns:a16="http://schemas.microsoft.com/office/drawing/2014/main" id="{1B8CD215-13BE-EABB-7218-FE643F2D4ADE}"/>
              </a:ext>
            </a:extLst>
          </p:cNvPr>
          <p:cNvCxnSpPr/>
          <p:nvPr/>
        </p:nvCxnSpPr>
        <p:spPr>
          <a:xfrm>
            <a:off x="8609997" y="6007136"/>
            <a:ext cx="1494883"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05BC0F6-54ED-3CB3-44AC-6141EC07E5AF}"/>
              </a:ext>
            </a:extLst>
          </p:cNvPr>
          <p:cNvCxnSpPr>
            <a:cxnSpLocks/>
          </p:cNvCxnSpPr>
          <p:nvPr/>
        </p:nvCxnSpPr>
        <p:spPr>
          <a:xfrm>
            <a:off x="8609995" y="7802135"/>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9AC6717-081E-6641-9A2E-63BAE91689E5}"/>
              </a:ext>
            </a:extLst>
          </p:cNvPr>
          <p:cNvCxnSpPr/>
          <p:nvPr/>
        </p:nvCxnSpPr>
        <p:spPr>
          <a:xfrm>
            <a:off x="8619546" y="8466614"/>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9DB5192-B733-D92E-396F-E5B780483BE0}"/>
              </a:ext>
            </a:extLst>
          </p:cNvPr>
          <p:cNvCxnSpPr/>
          <p:nvPr/>
        </p:nvCxnSpPr>
        <p:spPr>
          <a:xfrm>
            <a:off x="8602986" y="9024723"/>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FB03DC44-BABC-4914-DAAE-FD37F2C7A4AC}"/>
              </a:ext>
            </a:extLst>
          </p:cNvPr>
          <p:cNvSpPr/>
          <p:nvPr/>
        </p:nvSpPr>
        <p:spPr>
          <a:xfrm>
            <a:off x="6877815" y="5769141"/>
            <a:ext cx="1494884" cy="254044"/>
          </a:xfrm>
          <a:prstGeom prst="rect">
            <a:avLst/>
          </a:prstGeom>
        </p:spPr>
        <p:txBody>
          <a:bodyPr wrap="square" anchor="t">
            <a:spAutoFit/>
          </a:bodyPr>
          <a:lstStyle/>
          <a:p>
            <a:pPr algn="ctr">
              <a:lnSpc>
                <a:spcPts val="1063"/>
              </a:lnSpc>
            </a:pPr>
            <a:r>
              <a:rPr lang="en-US" sz="1653" b="1" dirty="0">
                <a:solidFill>
                  <a:schemeClr val="bg1"/>
                </a:solidFill>
                <a:latin typeface="Calibri" panose="020F0502020204030204" pitchFamily="34" charset="0"/>
                <a:ea typeface="Open Sans" panose="020B0606030504020204" pitchFamily="34" charset="0"/>
                <a:cs typeface="Calibri" panose="020F0502020204030204" pitchFamily="34" charset="0"/>
              </a:rPr>
              <a:t>MODULE 6</a:t>
            </a:r>
          </a:p>
        </p:txBody>
      </p:sp>
      <p:sp>
        <p:nvSpPr>
          <p:cNvPr id="163" name="Rectangle 162">
            <a:extLst>
              <a:ext uri="{FF2B5EF4-FFF2-40B4-BE49-F238E27FC236}">
                <a16:creationId xmlns:a16="http://schemas.microsoft.com/office/drawing/2014/main" id="{8727CD38-732B-6BB0-5005-AA050DC5864A}"/>
              </a:ext>
            </a:extLst>
          </p:cNvPr>
          <p:cNvSpPr/>
          <p:nvPr/>
        </p:nvSpPr>
        <p:spPr>
          <a:xfrm>
            <a:off x="8602985" y="5769142"/>
            <a:ext cx="1494884" cy="254044"/>
          </a:xfrm>
          <a:prstGeom prst="rect">
            <a:avLst/>
          </a:prstGeom>
        </p:spPr>
        <p:txBody>
          <a:bodyPr wrap="square" anchor="t">
            <a:spAutoFit/>
          </a:bodyPr>
          <a:lstStyle/>
          <a:p>
            <a:pPr algn="ctr">
              <a:lnSpc>
                <a:spcPts val="1063"/>
              </a:lnSpc>
            </a:pPr>
            <a:r>
              <a:rPr lang="en-US" sz="1653" b="1" dirty="0">
                <a:solidFill>
                  <a:schemeClr val="bg1"/>
                </a:solidFill>
                <a:latin typeface="Calibri" panose="020F0502020204030204" pitchFamily="34" charset="0"/>
                <a:ea typeface="Open Sans" panose="020B0606030504020204" pitchFamily="34" charset="0"/>
                <a:cs typeface="Calibri" panose="020F0502020204030204" pitchFamily="34" charset="0"/>
              </a:rPr>
              <a:t>MODULE 7</a:t>
            </a:r>
          </a:p>
        </p:txBody>
      </p:sp>
      <p:sp>
        <p:nvSpPr>
          <p:cNvPr id="164" name="Rectangle 163">
            <a:extLst>
              <a:ext uri="{FF2B5EF4-FFF2-40B4-BE49-F238E27FC236}">
                <a16:creationId xmlns:a16="http://schemas.microsoft.com/office/drawing/2014/main" id="{13AF8830-E007-EC02-E5C5-12E638FB88F7}"/>
              </a:ext>
            </a:extLst>
          </p:cNvPr>
          <p:cNvSpPr/>
          <p:nvPr/>
        </p:nvSpPr>
        <p:spPr>
          <a:xfrm>
            <a:off x="8645251" y="7009389"/>
            <a:ext cx="1443474" cy="3669402"/>
          </a:xfrm>
          <a:prstGeom prst="rect">
            <a:avLst/>
          </a:prstGeom>
        </p:spPr>
        <p:txBody>
          <a:bodyPr wrap="square" anchor="t">
            <a:spAutoFit/>
          </a:bodyPr>
          <a:lstStyle/>
          <a:p>
            <a:pPr>
              <a:lnSpc>
                <a:spcPts val="827"/>
              </a:lnSpc>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Learn how citizens, media, and educators can shape ethical, transparent, and inclusive digital spaces.</a:t>
            </a:r>
          </a:p>
          <a:p>
            <a:pPr>
              <a:lnSpc>
                <a:spcPts val="827"/>
              </a:lnSpc>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pPr>
            <a:r>
              <a:rPr lang="en-US" sz="827"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1</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Ethical Journalism in the Digital Age: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The Role of European Media Standards</a:t>
            </a:r>
          </a:p>
          <a:p>
            <a:pPr>
              <a:lnSpc>
                <a:spcPts val="827"/>
              </a:lnSpc>
              <a:buClr>
                <a:srgbClr val="459597"/>
              </a:buClr>
            </a:pPr>
            <a:endParaRPr lang="en-US" sz="827" b="1" dirty="0">
              <a:solidFill>
                <a:srgbClr val="459597"/>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Part 2</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Multi-Stakeholder Collaboration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for Inclusive Digital Governance</a:t>
            </a:r>
          </a:p>
          <a:p>
            <a:pPr>
              <a:lnSpc>
                <a:spcPts val="827"/>
              </a:lnSpc>
              <a:buClr>
                <a:srgbClr val="459597"/>
              </a:buClr>
            </a:pPr>
            <a:endParaRPr lang="en-US" sz="827" b="1" dirty="0">
              <a:solidFill>
                <a:srgbClr val="459597"/>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Part 3</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spcAft>
                <a:spcPts val="600"/>
              </a:spcAft>
              <a:buClr>
                <a:srgbClr val="459597"/>
              </a:buClr>
              <a:buFont typeface="Arial" panose="020B0604020202020204" pitchFamily="34" charset="0"/>
              <a:buChar char="•"/>
            </a:pPr>
            <a:r>
              <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Universities and Media Education: </a:t>
            </a: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Strengthening Digital Citizenship in Europe</a:t>
            </a:r>
          </a:p>
          <a:p>
            <a:pPr>
              <a:lnSpc>
                <a:spcPts val="827"/>
              </a:lnSpc>
              <a:spcAft>
                <a:spcPts val="600"/>
              </a:spcAft>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4</a:t>
            </a:r>
          </a:p>
          <a:p>
            <a:pPr marL="104990" indent="-104990">
              <a:lnSpc>
                <a:spcPts val="827"/>
              </a:lnSpc>
              <a:spcAft>
                <a:spcPts val="600"/>
              </a:spcAft>
              <a:buClr>
                <a:srgbClr val="459597"/>
              </a:buClr>
              <a:buFont typeface="Arial" panose="020B0604020202020204" pitchFamily="34" charset="0"/>
              <a:buChar char="•"/>
            </a:pPr>
            <a:r>
              <a:rPr lang="en-IE"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The Role of Civil Society </a:t>
            </a:r>
            <a:r>
              <a:rPr lang="en-IE"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in Holding Digital Platforms Accountable</a:t>
            </a:r>
          </a:p>
          <a:p>
            <a:pPr marL="104990" indent="-104990">
              <a:lnSpc>
                <a:spcPts val="827"/>
              </a:lnSpc>
              <a:buClr>
                <a:srgbClr val="459597"/>
              </a:buClr>
              <a:buFont typeface="Arial" panose="020B0604020202020204" pitchFamily="34" charset="0"/>
              <a:buChar char="•"/>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459597"/>
              </a:buClr>
              <a:buFont typeface="Arial" panose="020B0604020202020204" pitchFamily="34" charset="0"/>
              <a:buChar char="•"/>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459597"/>
              </a:buClr>
              <a:buFont typeface="Arial" panose="020B0604020202020204" pitchFamily="34" charset="0"/>
              <a:buChar char="•"/>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459597"/>
              </a:buClr>
              <a:buFont typeface="Arial" panose="020B0604020202020204" pitchFamily="34" charset="0"/>
              <a:buChar char="•"/>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p:txBody>
      </p:sp>
      <p:cxnSp>
        <p:nvCxnSpPr>
          <p:cNvPr id="172" name="Straight Connector 171">
            <a:extLst>
              <a:ext uri="{FF2B5EF4-FFF2-40B4-BE49-F238E27FC236}">
                <a16:creationId xmlns:a16="http://schemas.microsoft.com/office/drawing/2014/main" id="{CDEA9BF1-958E-5130-9581-14BAD49501CA}"/>
              </a:ext>
            </a:extLst>
          </p:cNvPr>
          <p:cNvCxnSpPr/>
          <p:nvPr/>
        </p:nvCxnSpPr>
        <p:spPr>
          <a:xfrm>
            <a:off x="6868672" y="8826705"/>
            <a:ext cx="1494883" cy="0"/>
          </a:xfrm>
          <a:prstGeom prst="line">
            <a:avLst/>
          </a:prstGeom>
          <a:ln w="19050">
            <a:solidFill>
              <a:srgbClr val="EC7C69"/>
            </a:solidFill>
            <a:prstDash val="sysDot"/>
          </a:ln>
        </p:spPr>
        <p:style>
          <a:lnRef idx="1">
            <a:schemeClr val="accent1"/>
          </a:lnRef>
          <a:fillRef idx="0">
            <a:schemeClr val="accent1"/>
          </a:fillRef>
          <a:effectRef idx="0">
            <a:schemeClr val="accent1"/>
          </a:effectRef>
          <a:fontRef idx="minor">
            <a:schemeClr val="tx1"/>
          </a:fontRef>
        </p:style>
      </p:cxnSp>
      <p:sp>
        <p:nvSpPr>
          <p:cNvPr id="173" name="Rectangle 172">
            <a:extLst>
              <a:ext uri="{FF2B5EF4-FFF2-40B4-BE49-F238E27FC236}">
                <a16:creationId xmlns:a16="http://schemas.microsoft.com/office/drawing/2014/main" id="{7AD1591A-867A-390D-132C-BC4101EF8D94}"/>
              </a:ext>
            </a:extLst>
          </p:cNvPr>
          <p:cNvSpPr/>
          <p:nvPr/>
        </p:nvSpPr>
        <p:spPr>
          <a:xfrm>
            <a:off x="6920081" y="7009388"/>
            <a:ext cx="1443474" cy="3384068"/>
          </a:xfrm>
          <a:prstGeom prst="rect">
            <a:avLst/>
          </a:prstGeom>
        </p:spPr>
        <p:txBody>
          <a:bodyPr wrap="square" anchor="t">
            <a:spAutoFit/>
          </a:bodyPr>
          <a:lstStyle/>
          <a:p>
            <a:pPr>
              <a:lnSpc>
                <a:spcPts val="827"/>
              </a:lnSpc>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Explore how digital storytelling amplifies diverse voices, preserves heritage, and challenges stereotypes.</a:t>
            </a:r>
            <a:endParaRPr lang="en-U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p>
          <a:p>
            <a:pPr>
              <a:lnSpc>
                <a:spcPts val="827"/>
              </a:lnSpc>
              <a:buClr>
                <a:srgbClr val="459597"/>
              </a:buClr>
            </a:pPr>
            <a:r>
              <a:rPr lang="en-US" sz="827"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Part 1</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spcAft>
                <a:spcPts val="600"/>
              </a:spcAft>
              <a:buClr>
                <a:srgbClr val="459597"/>
              </a:buClr>
              <a:buFont typeface="Arial" panose="020B0604020202020204" pitchFamily="34" charset="0"/>
              <a:buChar char="•"/>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Representation in Digital Media: The European Landscape of Diversity and Inclusion</a:t>
            </a:r>
          </a:p>
          <a:p>
            <a:pPr marL="104990" indent="-104990">
              <a:lnSpc>
                <a:spcPts val="827"/>
              </a:lnSpc>
              <a:spcAft>
                <a:spcPts val="600"/>
              </a:spcAft>
              <a:buClr>
                <a:srgbClr val="459597"/>
              </a:buClr>
              <a:buFont typeface="Arial" panose="020B0604020202020204" pitchFamily="34" charset="0"/>
              <a:buChar char="•"/>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The Power of the Digital Narrative: Challenging Stereotypes and Promoting Equity</a:t>
            </a:r>
          </a:p>
          <a:p>
            <a:pPr>
              <a:lnSpc>
                <a:spcPts val="827"/>
              </a:lnSpc>
              <a:buClr>
                <a:srgbClr val="459597"/>
              </a:buClr>
            </a:pP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Part 2</a:t>
            </a:r>
            <a:r>
              <a:rPr lang="en-US" sz="945" b="1" dirty="0">
                <a:solidFill>
                  <a:srgbClr val="459597"/>
                </a:solidFill>
                <a:highlight>
                  <a:srgbClr val="EE4F27"/>
                </a:highlight>
                <a:latin typeface="Calibri" panose="020F0502020204030204" pitchFamily="34" charset="0"/>
                <a:ea typeface="Open Sans" panose="020B0606030504020204" pitchFamily="34" charset="0"/>
                <a:cs typeface="Calibri" panose="020F0502020204030204" pitchFamily="34" charset="0"/>
              </a:rPr>
              <a:t>.</a:t>
            </a:r>
            <a:r>
              <a:rPr lang="en-US" sz="945" b="1" dirty="0">
                <a:solidFill>
                  <a:schemeClr val="bg1"/>
                </a:solidFill>
                <a:highlight>
                  <a:srgbClr val="EE4F27"/>
                </a:highlight>
                <a:latin typeface="Calibri" panose="020F0502020204030204" pitchFamily="34" charset="0"/>
                <a:ea typeface="Open Sans" panose="020B0606030504020204" pitchFamily="34" charset="0"/>
                <a:cs typeface="Calibri" panose="020F0502020204030204" pitchFamily="34" charset="0"/>
              </a:rPr>
              <a:t> </a:t>
            </a:r>
          </a:p>
          <a:p>
            <a:pPr>
              <a:buClr>
                <a:srgbClr val="459597"/>
              </a:buClr>
            </a:pPr>
            <a:endParaRPr lang="en-US" sz="354" b="1" dirty="0">
              <a:solidFill>
                <a:schemeClr val="bg1"/>
              </a:solidFill>
              <a:highlight>
                <a:srgbClr val="459597"/>
              </a:highlight>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spcAft>
                <a:spcPts val="600"/>
              </a:spcAft>
              <a:buClr>
                <a:srgbClr val="459597"/>
              </a:buClr>
              <a:buFont typeface="Arial" panose="020B0604020202020204" pitchFamily="34" charset="0"/>
              <a:buChar char="•"/>
            </a:pPr>
            <a:r>
              <a:rPr lang="es-E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Digital </a:t>
            </a:r>
            <a:r>
              <a:rPr lang="es-ES" sz="827" b="1" dirty="0" err="1">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Storytelling</a:t>
            </a:r>
            <a:r>
              <a:rPr lang="es-E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r>
              <a:rPr lang="es-ES" sz="827" b="1" dirty="0" err="1">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for</a:t>
            </a:r>
            <a:r>
              <a:rPr lang="es-ES" sz="827" b="1"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Social </a:t>
            </a:r>
            <a:r>
              <a:rPr lang="es-ES" sz="827" b="1" dirty="0" err="1">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Changes</a:t>
            </a:r>
            <a:r>
              <a:rPr lang="es-E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r>
              <a:rPr lang="es-ES" sz="827" dirty="0" err="1">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European</a:t>
            </a:r>
            <a:r>
              <a:rPr lang="es-E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r>
              <a:rPr lang="es-ES" sz="827" dirty="0" err="1">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Initiatives</a:t>
            </a:r>
            <a:r>
              <a:rPr lang="es-E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and Case </a:t>
            </a:r>
            <a:r>
              <a:rPr lang="es-ES" sz="827" dirty="0" err="1">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Studies</a:t>
            </a:r>
            <a:endParaRPr lang="tr-TR"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spcAft>
                <a:spcPts val="600"/>
              </a:spcAft>
              <a:buClr>
                <a:srgbClr val="459597"/>
              </a:buClr>
              <a:buFont typeface="Arial" panose="020B0604020202020204" pitchFamily="34" charset="0"/>
              <a:buChar char="•"/>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Media and cultural heritage: preserving and showcasing Europe’s diverse stories</a:t>
            </a:r>
          </a:p>
          <a:p>
            <a:pPr marL="104990" indent="-104990">
              <a:lnSpc>
                <a:spcPts val="827"/>
              </a:lnSpc>
              <a:buClr>
                <a:srgbClr val="459597"/>
              </a:buClr>
              <a:buFont typeface="Arial" panose="020B0604020202020204" pitchFamily="34" charset="0"/>
              <a:buChar char="•"/>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459597"/>
              </a:buClr>
              <a:buFont typeface="Arial" panose="020B0604020202020204" pitchFamily="34" charset="0"/>
              <a:buChar char="•"/>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marL="104990" indent="-104990">
              <a:lnSpc>
                <a:spcPts val="827"/>
              </a:lnSpc>
              <a:buClr>
                <a:srgbClr val="EC7C69"/>
              </a:buClr>
              <a:buFont typeface="Arial" panose="020B0604020202020204" pitchFamily="34" charset="0"/>
              <a:buChar char="•"/>
            </a:pPr>
            <a:endPar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endParaRPr>
          </a:p>
          <a:p>
            <a:pPr>
              <a:lnSpc>
                <a:spcPts val="827"/>
              </a:lnSpc>
            </a:pPr>
            <a:r>
              <a:rPr lang="en-US" sz="827"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 </a:t>
            </a:r>
          </a:p>
        </p:txBody>
      </p:sp>
      <p:sp>
        <p:nvSpPr>
          <p:cNvPr id="179" name="TextBox 178">
            <a:extLst>
              <a:ext uri="{FF2B5EF4-FFF2-40B4-BE49-F238E27FC236}">
                <a16:creationId xmlns:a16="http://schemas.microsoft.com/office/drawing/2014/main" id="{F70C39C4-5C5C-28FA-13BE-F1A3D26C7485}"/>
              </a:ext>
            </a:extLst>
          </p:cNvPr>
          <p:cNvSpPr txBox="1"/>
          <p:nvPr/>
        </p:nvSpPr>
        <p:spPr>
          <a:xfrm>
            <a:off x="5350822" y="522975"/>
            <a:ext cx="6486310" cy="865365"/>
          </a:xfrm>
          <a:prstGeom prst="rect">
            <a:avLst/>
          </a:prstGeom>
          <a:noFill/>
        </p:spPr>
        <p:txBody>
          <a:bodyPr wrap="square">
            <a:spAutoFit/>
          </a:bodyPr>
          <a:lstStyle/>
          <a:p>
            <a:pPr algn="r">
              <a:lnSpc>
                <a:spcPts val="2000"/>
              </a:lnSpc>
            </a:pPr>
            <a:r>
              <a:rPr lang="en-IE" sz="3600" b="1" kern="100" dirty="0">
                <a:solidFill>
                  <a:srgbClr val="EE4F27"/>
                </a:solidFill>
                <a:effectLst/>
                <a:latin typeface="Calibri" panose="020F0502020204030204" pitchFamily="34" charset="0"/>
                <a:ea typeface="Aptos" panose="020B0004020202020204" pitchFamily="34" charset="0"/>
                <a:cs typeface="Calibri" panose="020F0502020204030204" pitchFamily="34" charset="0"/>
              </a:rPr>
              <a:t>What’s Inside!</a:t>
            </a:r>
          </a:p>
          <a:p>
            <a:pPr algn="r">
              <a:lnSpc>
                <a:spcPts val="2000"/>
              </a:lnSpc>
            </a:pPr>
            <a:r>
              <a:rPr lang="en-IE" b="1" kern="100" dirty="0">
                <a:solidFill>
                  <a:srgbClr val="404040"/>
                </a:solidFill>
                <a:effectLst/>
                <a:latin typeface="Calibri" panose="020F0502020204030204" pitchFamily="34" charset="0"/>
                <a:ea typeface="Aptos" panose="020B0004020202020204" pitchFamily="34" charset="0"/>
                <a:cs typeface="Calibri" panose="020F0502020204030204" pitchFamily="34" charset="0"/>
              </a:rPr>
              <a:t> 7 Modules | 25+ Learning Areas | 30+ Case Studies</a:t>
            </a:r>
          </a:p>
          <a:p>
            <a:pPr algn="r">
              <a:lnSpc>
                <a:spcPts val="2000"/>
              </a:lnSpc>
            </a:pPr>
            <a:endParaRPr lang="en-IE" sz="2000" b="1" kern="100" dirty="0">
              <a:solidFill>
                <a:srgbClr val="EC7C69"/>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8EAFE818-796A-5B3E-4F9D-D3C6C07144FE}"/>
              </a:ext>
            </a:extLst>
          </p:cNvPr>
          <p:cNvSpPr txBox="1"/>
          <p:nvPr/>
        </p:nvSpPr>
        <p:spPr>
          <a:xfrm>
            <a:off x="120316" y="11084794"/>
            <a:ext cx="4245542" cy="359137"/>
          </a:xfrm>
          <a:prstGeom prst="rect">
            <a:avLst/>
          </a:prstGeom>
          <a:noFill/>
        </p:spPr>
        <p:txBody>
          <a:bodyPr wrap="square">
            <a:spAutoFit/>
          </a:bodyPr>
          <a:lstStyle/>
          <a:p>
            <a:pPr>
              <a:lnSpc>
                <a:spcPts val="2000"/>
              </a:lnSpc>
            </a:pPr>
            <a:r>
              <a:rPr lang="en-IE" sz="2200" kern="100" dirty="0">
                <a:solidFill>
                  <a:srgbClr val="A555A1"/>
                </a:solidFill>
                <a:effectLst/>
                <a:latin typeface="Calibri" panose="020F0502020204030204" pitchFamily="34" charset="0"/>
                <a:ea typeface="Aptos"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Click here to </a:t>
            </a:r>
            <a:r>
              <a:rPr lang="en-IE" sz="2200" kern="100" dirty="0">
                <a:solidFill>
                  <a:srgbClr val="A555A1"/>
                </a:solidFill>
                <a:effectLst/>
                <a:latin typeface="Calibri" panose="020F0502020204030204" pitchFamily="34" charset="0"/>
                <a:ea typeface="Aptos" panose="020B0004020202020204" pitchFamily="34" charset="0"/>
                <a:cs typeface="Calibri" panose="020F0502020204030204" pitchFamily="34" charset="0"/>
              </a:rPr>
              <a:t>access our Course</a:t>
            </a:r>
            <a:endParaRPr lang="en-IE" sz="2200" b="1" kern="100" dirty="0">
              <a:solidFill>
                <a:srgbClr val="A555A1"/>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184" name="Graphic 6">
            <a:extLst>
              <a:ext uri="{FF2B5EF4-FFF2-40B4-BE49-F238E27FC236}">
                <a16:creationId xmlns:a16="http://schemas.microsoft.com/office/drawing/2014/main" id="{EDE6F580-0458-EE08-89D5-10DFD926D1F5}"/>
              </a:ext>
            </a:extLst>
          </p:cNvPr>
          <p:cNvSpPr txBox="1"/>
          <p:nvPr/>
        </p:nvSpPr>
        <p:spPr>
          <a:xfrm>
            <a:off x="432669" y="4279553"/>
            <a:ext cx="3605931" cy="29804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500"/>
              </a:lnSpc>
              <a:buFont typeface="Calibri" panose="020F0502020204030204" pitchFamily="34" charset="0"/>
              <a:buChar char="→"/>
            </a:pPr>
            <a:r>
              <a:rPr lang="en-US" sz="1500" b="1" dirty="0">
                <a:solidFill>
                  <a:schemeClr val="bg1"/>
                </a:solidFill>
                <a:latin typeface="Calibri" panose="020F0502020204030204" pitchFamily="34" charset="0"/>
                <a:ea typeface="Open Sans" panose="020B0606030504020204" pitchFamily="34" charset="0"/>
                <a:cs typeface="Calibri" panose="020F0502020204030204" pitchFamily="34" charset="0"/>
                <a:sym typeface="OpenSans"/>
                <a:rtl val="0"/>
              </a:rPr>
              <a:t>Start our FREE course and learn how to shape inclusive, ethical, and peace-building digital spaces. </a:t>
            </a:r>
            <a:r>
              <a:rPr lang="en-US" sz="1500" dirty="0">
                <a:solidFill>
                  <a:schemeClr val="bg1"/>
                </a:solidFill>
                <a:latin typeface="Calibri" panose="020F0502020204030204" pitchFamily="34" charset="0"/>
                <a:ea typeface="Open Sans" panose="020B0606030504020204" pitchFamily="34" charset="0"/>
                <a:cs typeface="Calibri" panose="020F0502020204030204" pitchFamily="34" charset="0"/>
                <a:sym typeface="OpenSans"/>
                <a:rtl val="0"/>
              </a:rPr>
              <a:t>This course takes you step by step through understanding, creating, and leading responsible media practices in Europe.</a:t>
            </a:r>
          </a:p>
          <a:p>
            <a:pPr marL="285750" indent="-285750">
              <a:lnSpc>
                <a:spcPts val="1500"/>
              </a:lnSpc>
              <a:buFont typeface="Calibri" panose="020F0502020204030204" pitchFamily="34" charset="0"/>
              <a:buChar char="→"/>
            </a:pPr>
            <a:endParaRPr lang="en-US" sz="1500" dirty="0">
              <a:solidFill>
                <a:schemeClr val="bg1"/>
              </a:solidFill>
              <a:latin typeface="Calibri" panose="020F0502020204030204" pitchFamily="34" charset="0"/>
              <a:ea typeface="Open Sans" panose="020B0606030504020204" pitchFamily="34" charset="0"/>
              <a:cs typeface="Calibri" panose="020F0502020204030204" pitchFamily="34" charset="0"/>
              <a:sym typeface="OpenSans"/>
              <a:rtl val="0"/>
            </a:endParaRPr>
          </a:p>
          <a:p>
            <a:pPr marL="285750" indent="-285750">
              <a:lnSpc>
                <a:spcPts val="1500"/>
              </a:lnSpc>
              <a:buFont typeface="Calibri" panose="020F0502020204030204" pitchFamily="34" charset="0"/>
              <a:buChar char="→"/>
            </a:pPr>
            <a:r>
              <a:rPr lang="en-US" sz="1500" b="1" dirty="0">
                <a:solidFill>
                  <a:schemeClr val="bg1"/>
                </a:solidFill>
                <a:latin typeface="Calibri" panose="020F0502020204030204" pitchFamily="34" charset="0"/>
                <a:ea typeface="Open Sans" panose="020B0606030504020204" pitchFamily="34" charset="0"/>
                <a:cs typeface="Calibri" panose="020F0502020204030204" pitchFamily="34" charset="0"/>
                <a:sym typeface="OpenSans"/>
                <a:rtl val="0"/>
              </a:rPr>
              <a:t>Discover how to spot </a:t>
            </a:r>
            <a:r>
              <a:rPr lang="en-US" sz="1500" dirty="0">
                <a:solidFill>
                  <a:schemeClr val="bg1"/>
                </a:solidFill>
                <a:latin typeface="Calibri" panose="020F0502020204030204" pitchFamily="34" charset="0"/>
                <a:ea typeface="Open Sans" panose="020B0606030504020204" pitchFamily="34" charset="0"/>
                <a:cs typeface="Calibri" panose="020F0502020204030204" pitchFamily="34" charset="0"/>
                <a:sym typeface="OpenSans"/>
                <a:rtl val="0"/>
              </a:rPr>
              <a:t>misinformation, challenge </a:t>
            </a:r>
            <a:r>
              <a:rPr lang="en-US" sz="1500" dirty="0" err="1">
                <a:solidFill>
                  <a:schemeClr val="bg1"/>
                </a:solidFill>
                <a:latin typeface="Calibri" panose="020F0502020204030204" pitchFamily="34" charset="0"/>
                <a:ea typeface="Open Sans" panose="020B0606030504020204" pitchFamily="34" charset="0"/>
                <a:cs typeface="Calibri" panose="020F0502020204030204" pitchFamily="34" charset="0"/>
                <a:sym typeface="OpenSans"/>
                <a:rtl val="0"/>
              </a:rPr>
              <a:t>polarisation</a:t>
            </a:r>
            <a:r>
              <a:rPr lang="en-US" sz="1500" dirty="0">
                <a:solidFill>
                  <a:schemeClr val="bg1"/>
                </a:solidFill>
                <a:latin typeface="Calibri" panose="020F0502020204030204" pitchFamily="34" charset="0"/>
                <a:ea typeface="Open Sans" panose="020B0606030504020204" pitchFamily="34" charset="0"/>
                <a:cs typeface="Calibri" panose="020F0502020204030204" pitchFamily="34" charset="0"/>
                <a:sym typeface="OpenSans"/>
                <a:rtl val="0"/>
              </a:rPr>
              <a:t>, and strengthen social cohesion. Create powerful digital stories that unite communities across borders. Learn how to use media for peacebuilding, mediation, civic engagement, activism, and democratic participation. </a:t>
            </a:r>
          </a:p>
        </p:txBody>
      </p:sp>
      <p:sp>
        <p:nvSpPr>
          <p:cNvPr id="185" name="TextBox 184">
            <a:extLst>
              <a:ext uri="{FF2B5EF4-FFF2-40B4-BE49-F238E27FC236}">
                <a16:creationId xmlns:a16="http://schemas.microsoft.com/office/drawing/2014/main" id="{4E7A4FDA-CDC7-E73C-681E-F57EA1AD4B11}"/>
              </a:ext>
            </a:extLst>
          </p:cNvPr>
          <p:cNvSpPr txBox="1"/>
          <p:nvPr/>
        </p:nvSpPr>
        <p:spPr>
          <a:xfrm>
            <a:off x="120316" y="3361986"/>
            <a:ext cx="3769797" cy="878895"/>
          </a:xfrm>
          <a:prstGeom prst="rect">
            <a:avLst/>
          </a:prstGeom>
          <a:noFill/>
        </p:spPr>
        <p:txBody>
          <a:bodyPr wrap="square">
            <a:spAutoFit/>
          </a:bodyPr>
          <a:lstStyle/>
          <a:p>
            <a:pPr>
              <a:lnSpc>
                <a:spcPts val="2000"/>
              </a:lnSpc>
            </a:pPr>
            <a:r>
              <a:rPr lang="en-US" sz="24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Turn Your Digital Media Skills into a Force for Change!</a:t>
            </a:r>
            <a:endParaRPr lang="en-IE" sz="2400"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EBBF32F-031D-D076-4318-8AA64D44949E}"/>
              </a:ext>
            </a:extLst>
          </p:cNvPr>
          <p:cNvSpPr txBox="1"/>
          <p:nvPr/>
        </p:nvSpPr>
        <p:spPr>
          <a:xfrm>
            <a:off x="-39435" y="178927"/>
            <a:ext cx="6659534" cy="1077218"/>
          </a:xfrm>
          <a:prstGeom prst="rect">
            <a:avLst/>
          </a:prstGeom>
          <a:solidFill>
            <a:srgbClr val="A555A1"/>
          </a:solid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sym typeface="DINCondensed-Bold"/>
                <a:rtl val="0"/>
              </a:rPr>
              <a:t> </a:t>
            </a:r>
            <a:r>
              <a:rPr lang="en-US" sz="3600" b="1" dirty="0">
                <a:solidFill>
                  <a:schemeClr val="bg1"/>
                </a:solidFill>
                <a:latin typeface="Calibri" panose="020F0502020204030204" pitchFamily="34" charset="0"/>
                <a:cs typeface="Calibri" panose="020F0502020204030204" pitchFamily="34" charset="0"/>
                <a:sym typeface="DINCondensed-Bold"/>
                <a:rtl val="0"/>
              </a:rPr>
              <a:t>FREE Course: </a:t>
            </a:r>
            <a:r>
              <a:rPr lang="en-US" sz="2800" dirty="0">
                <a:solidFill>
                  <a:schemeClr val="bg1"/>
                </a:solidFill>
                <a:latin typeface="Calibri" panose="020F0502020204030204" pitchFamily="34" charset="0"/>
                <a:cs typeface="Calibri" panose="020F0502020204030204" pitchFamily="34" charset="0"/>
                <a:sym typeface="DINCondensed-Bold"/>
                <a:rtl val="0"/>
              </a:rPr>
              <a:t>Dream Big. Act Bold. Create the Digital Future You Believe In.</a:t>
            </a:r>
            <a:endParaRPr lang="en-IE" sz="2800" dirty="0"/>
          </a:p>
        </p:txBody>
      </p:sp>
      <p:pic>
        <p:nvPicPr>
          <p:cNvPr id="5" name="Picture 4" descr="A logo for a company&#10;&#10;AI-generated content may be incorrect.">
            <a:extLst>
              <a:ext uri="{FF2B5EF4-FFF2-40B4-BE49-F238E27FC236}">
                <a16:creationId xmlns:a16="http://schemas.microsoft.com/office/drawing/2014/main" id="{A21F02A1-D002-6063-5F68-7C9C4BC2A13F}"/>
              </a:ext>
            </a:extLst>
          </p:cNvPr>
          <p:cNvPicPr>
            <a:picLocks noChangeAspect="1"/>
          </p:cNvPicPr>
          <p:nvPr/>
        </p:nvPicPr>
        <p:blipFill>
          <a:blip r:embed="rId4"/>
          <a:srcRect l="1" r="8958"/>
          <a:stretch>
            <a:fillRect/>
          </a:stretch>
        </p:blipFill>
        <p:spPr>
          <a:xfrm>
            <a:off x="2372568" y="1475913"/>
            <a:ext cx="2658611" cy="1424118"/>
          </a:xfrm>
          <a:prstGeom prst="rect">
            <a:avLst/>
          </a:prstGeom>
        </p:spPr>
      </p:pic>
      <p:pic>
        <p:nvPicPr>
          <p:cNvPr id="6" name="Graphic 5">
            <a:extLst>
              <a:ext uri="{FF2B5EF4-FFF2-40B4-BE49-F238E27FC236}">
                <a16:creationId xmlns:a16="http://schemas.microsoft.com/office/drawing/2014/main" id="{8F6E5406-4195-A06F-ED68-E472D7CD17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2253" y="1742743"/>
            <a:ext cx="2468915" cy="1660132"/>
          </a:xfrm>
          <a:prstGeom prst="rect">
            <a:avLst/>
          </a:prstGeom>
        </p:spPr>
      </p:pic>
      <p:pic>
        <p:nvPicPr>
          <p:cNvPr id="2" name="Graphic 1">
            <a:extLst>
              <a:ext uri="{FF2B5EF4-FFF2-40B4-BE49-F238E27FC236}">
                <a16:creationId xmlns:a16="http://schemas.microsoft.com/office/drawing/2014/main" id="{9F5B4672-53F3-872A-703A-8B0443959C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864783" y="9316715"/>
            <a:ext cx="2468915" cy="1660132"/>
          </a:xfrm>
          <a:prstGeom prst="rect">
            <a:avLst/>
          </a:prstGeom>
        </p:spPr>
      </p:pic>
      <p:grpSp>
        <p:nvGrpSpPr>
          <p:cNvPr id="3" name="Group 2">
            <a:extLst>
              <a:ext uri="{FF2B5EF4-FFF2-40B4-BE49-F238E27FC236}">
                <a16:creationId xmlns:a16="http://schemas.microsoft.com/office/drawing/2014/main" id="{2E42E426-3AA5-0895-0367-2E1DC61FCEAA}"/>
              </a:ext>
            </a:extLst>
          </p:cNvPr>
          <p:cNvGrpSpPr/>
          <p:nvPr/>
        </p:nvGrpSpPr>
        <p:grpSpPr>
          <a:xfrm>
            <a:off x="4261324" y="10672459"/>
            <a:ext cx="6884610" cy="712578"/>
            <a:chOff x="5715" y="85250"/>
            <a:chExt cx="6885355" cy="713130"/>
          </a:xfrm>
        </p:grpSpPr>
        <p:sp>
          <p:nvSpPr>
            <p:cNvPr id="7" name="Rectangle 6">
              <a:extLst>
                <a:ext uri="{FF2B5EF4-FFF2-40B4-BE49-F238E27FC236}">
                  <a16:creationId xmlns:a16="http://schemas.microsoft.com/office/drawing/2014/main" id="{D6F2C251-CA03-B304-B9C7-14B73524D9CD}"/>
                </a:ext>
              </a:extLst>
            </p:cNvPr>
            <p:cNvSpPr/>
            <p:nvPr userDrawn="1"/>
          </p:nvSpPr>
          <p:spPr>
            <a:xfrm>
              <a:off x="5715" y="85250"/>
              <a:ext cx="1255395" cy="276700"/>
            </a:xfrm>
            <a:prstGeom prst="rect">
              <a:avLst/>
            </a:prstGeom>
          </p:spPr>
          <p:txBody>
            <a:bodyPr wrap="square">
              <a:spAutoFit/>
            </a:bodyPr>
            <a:lstStyle/>
            <a:p>
              <a:pPr hangingPunct="0">
                <a:lnSpc>
                  <a:spcPts val="720"/>
                </a:lnSpc>
              </a:pPr>
              <a:r>
                <a:rPr lang="en-US" sz="800" b="1" kern="1200">
                  <a:solidFill>
                    <a:srgbClr val="000000"/>
                  </a:solidFill>
                  <a:effectLst/>
                  <a:latin typeface="Calibri" panose="020F0502020204030204" pitchFamily="34" charset="0"/>
                  <a:ea typeface="Open Sans" panose="020B0606030504020204" pitchFamily="34" charset="0"/>
                  <a:cs typeface="Calibri" panose="020F0502020204030204" pitchFamily="34" charset="0"/>
                </a:rPr>
                <a:t>This resource is licensed under CC BY 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grey and black sign with a person in a circle&#10;&#10;Description automatically generated">
              <a:extLst>
                <a:ext uri="{FF2B5EF4-FFF2-40B4-BE49-F238E27FC236}">
                  <a16:creationId xmlns:a16="http://schemas.microsoft.com/office/drawing/2014/main" id="{2D129487-FF61-FC75-46A7-B603E6321B94}"/>
                </a:ext>
              </a:extLst>
            </p:cNvPr>
            <p:cNvPicPr>
              <a:picLocks noChangeAspect="1"/>
            </p:cNvPicPr>
            <p:nvPr userDrawn="1"/>
          </p:nvPicPr>
          <p:blipFill>
            <a:blip r:embed="rId7"/>
            <a:stretch>
              <a:fillRect/>
            </a:stretch>
          </p:blipFill>
          <p:spPr>
            <a:xfrm>
              <a:off x="95250" y="361950"/>
              <a:ext cx="1076325" cy="374650"/>
            </a:xfrm>
            <a:prstGeom prst="rect">
              <a:avLst/>
            </a:prstGeom>
          </p:spPr>
        </p:pic>
        <p:pic>
          <p:nvPicPr>
            <p:cNvPr id="10" name="Picture 9" descr="Co-funded by the European Union logo in png for web usage">
              <a:extLst>
                <a:ext uri="{FF2B5EF4-FFF2-40B4-BE49-F238E27FC236}">
                  <a16:creationId xmlns:a16="http://schemas.microsoft.com/office/drawing/2014/main" id="{CD2B53F3-0E81-477C-6386-B63BCE70A23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260584" y="438150"/>
              <a:ext cx="1530985" cy="320040"/>
            </a:xfrm>
            <a:prstGeom prst="rect">
              <a:avLst/>
            </a:prstGeom>
            <a:noFill/>
            <a:ln>
              <a:noFill/>
            </a:ln>
          </p:spPr>
        </p:pic>
        <p:sp>
          <p:nvSpPr>
            <p:cNvPr id="11" name="Rectangle 10">
              <a:extLst>
                <a:ext uri="{FF2B5EF4-FFF2-40B4-BE49-F238E27FC236}">
                  <a16:creationId xmlns:a16="http://schemas.microsoft.com/office/drawing/2014/main" id="{4BA334B6-41A9-F406-9275-E1422CD36377}"/>
                </a:ext>
              </a:extLst>
            </p:cNvPr>
            <p:cNvSpPr/>
            <p:nvPr userDrawn="1"/>
          </p:nvSpPr>
          <p:spPr>
            <a:xfrm>
              <a:off x="2760854" y="397960"/>
              <a:ext cx="4130216" cy="400420"/>
            </a:xfrm>
            <a:prstGeom prst="rect">
              <a:avLst/>
            </a:prstGeom>
          </p:spPr>
          <p:txBody>
            <a:bodyPr wrap="square">
              <a:spAutoFit/>
            </a:bodyPr>
            <a:lstStyle/>
            <a:p>
              <a:pPr algn="just" hangingPunct="0">
                <a:lnSpc>
                  <a:spcPts val="760"/>
                </a:lnSpc>
              </a:pPr>
              <a:r>
                <a:rPr lang="en-US" sz="75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Finnish National Agency for Education. Neither the European Union nor the granting authority can be held responsible for them</a:t>
              </a:r>
              <a:endParaRPr lang="en-IE" sz="11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354736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323</TotalTime>
  <Words>773</Words>
  <Application>Microsoft Office PowerPoint</Application>
  <PresentationFormat>Custom</PresentationFormat>
  <Paragraphs>130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Gillian Keane</dc:creator>
  <cp:lastModifiedBy>Laura Magan (MMS,Ireland)</cp:lastModifiedBy>
  <cp:revision>10</cp:revision>
  <dcterms:created xsi:type="dcterms:W3CDTF">2025-08-21T18:15:44Z</dcterms:created>
  <dcterms:modified xsi:type="dcterms:W3CDTF">2026-01-30T15:53:04Z</dcterms:modified>
</cp:coreProperties>
</file>