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70" r:id="rId5"/>
  </p:sldMasterIdLst>
  <p:notesMasterIdLst>
    <p:notesMasterId r:id="rId28"/>
  </p:notesMasterIdLst>
  <p:sldIdLst>
    <p:sldId id="1389" r:id="rId6"/>
    <p:sldId id="1409"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7775575" cy="10907713"/>
  <p:notesSz cx="6797675" cy="99298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898">
          <p15:clr>
            <a:srgbClr val="A4A3A4"/>
          </p15:clr>
        </p15:guide>
        <p15:guide id="2" pos="4626">
          <p15:clr>
            <a:srgbClr val="A4A3A4"/>
          </p15:clr>
        </p15:guide>
        <p15:guide id="3" orient="horz" pos="6213">
          <p15:clr>
            <a:srgbClr val="A4A3A4"/>
          </p15:clr>
        </p15:guide>
        <p15:guide id="4" pos="294">
          <p15:clr>
            <a:srgbClr val="A4A3A4"/>
          </p15:clr>
        </p15:guide>
        <p15:guide id="5" orient="horz" pos="80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jNCvvReXX/EIjazaG+21rGh/IA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4BC09C8-1E33-4DC9-8FE9-84BDC4C86588}">
  <a:tblStyle styleId="{D4BC09C8-1E33-4DC9-8FE9-84BDC4C8658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4898"/>
        <p:guide pos="4626"/>
        <p:guide orient="horz" pos="6213"/>
        <p:guide pos="294"/>
        <p:guide orient="horz" pos="802"/>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customschemas.google.com/relationships/presentationmetadata" Target="meta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5"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21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215"/>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8722"/>
            <a:ext cx="5438140" cy="390986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1600"/>
            <a:ext cx="2945659" cy="498214"/>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31600"/>
            <a:ext cx="2945659" cy="498214"/>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4:notes"/>
          <p:cNvSpPr txBox="1">
            <a:spLocks noGrp="1"/>
          </p:cNvSpPr>
          <p:nvPr>
            <p:ph type="body" idx="1"/>
          </p:nvPr>
        </p:nvSpPr>
        <p:spPr>
          <a:xfrm>
            <a:off x="679768" y="4778722"/>
            <a:ext cx="5438140" cy="3909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4: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12:notes"/>
          <p:cNvSpPr txBox="1">
            <a:spLocks noGrp="1"/>
          </p:cNvSpPr>
          <p:nvPr>
            <p:ph type="body" idx="1"/>
          </p:nvPr>
        </p:nvSpPr>
        <p:spPr>
          <a:xfrm>
            <a:off x="679768" y="4778722"/>
            <a:ext cx="5438140" cy="3909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2" name="Google Shape;702;p12: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13:notes"/>
          <p:cNvSpPr txBox="1">
            <a:spLocks noGrp="1"/>
          </p:cNvSpPr>
          <p:nvPr>
            <p:ph type="body" idx="1"/>
          </p:nvPr>
        </p:nvSpPr>
        <p:spPr>
          <a:xfrm>
            <a:off x="679768" y="4778722"/>
            <a:ext cx="5438140" cy="3909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5" name="Google Shape;715;p13: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14:notes"/>
          <p:cNvSpPr txBox="1">
            <a:spLocks noGrp="1"/>
          </p:cNvSpPr>
          <p:nvPr>
            <p:ph type="body" idx="1"/>
          </p:nvPr>
        </p:nvSpPr>
        <p:spPr>
          <a:xfrm>
            <a:off x="679768" y="4778722"/>
            <a:ext cx="5438140" cy="3909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6" name="Google Shape;726;p14: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d2c7932c0d_1_1748: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4" name="Google Shape;734;g3d2c7932c0d_1_1748: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3d2c7932c0d_1_1757: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g3d2c7932c0d_1_1757: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3d2c7932c0d_1_1768: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1" name="Google Shape;751;g3d2c7932c0d_1_1768: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3d2c7932c0d_1_2058: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9" name="Google Shape;759;g3d2c7932c0d_1_2058: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3d2c7932c0d_1_2339: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0" name="Google Shape;770;g3d2c7932c0d_1_2339: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3d2c7932c0d_1_2626: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8" name="Google Shape;788;g3d2c7932c0d_1_2626: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20:notes"/>
          <p:cNvSpPr txBox="1">
            <a:spLocks noGrp="1"/>
          </p:cNvSpPr>
          <p:nvPr>
            <p:ph type="body" idx="1"/>
          </p:nvPr>
        </p:nvSpPr>
        <p:spPr>
          <a:xfrm>
            <a:off x="679768" y="4778722"/>
            <a:ext cx="5438140" cy="3909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p20: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5:notes"/>
          <p:cNvSpPr txBox="1">
            <a:spLocks noGrp="1"/>
          </p:cNvSpPr>
          <p:nvPr>
            <p:ph type="body" idx="1"/>
          </p:nvPr>
        </p:nvSpPr>
        <p:spPr>
          <a:xfrm>
            <a:off x="679768" y="4778722"/>
            <a:ext cx="5438140" cy="3909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3" name="Google Shape;603;p5: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2: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1" name="Google Shape;811;p22: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6:notes"/>
          <p:cNvSpPr txBox="1">
            <a:spLocks noGrp="1"/>
          </p:cNvSpPr>
          <p:nvPr>
            <p:ph type="body" idx="1"/>
          </p:nvPr>
        </p:nvSpPr>
        <p:spPr>
          <a:xfrm>
            <a:off x="679768" y="4778722"/>
            <a:ext cx="5438140" cy="3909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6" name="Google Shape;616;p6: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7:notes"/>
          <p:cNvSpPr txBox="1">
            <a:spLocks noGrp="1"/>
          </p:cNvSpPr>
          <p:nvPr>
            <p:ph type="body" idx="1"/>
          </p:nvPr>
        </p:nvSpPr>
        <p:spPr>
          <a:xfrm>
            <a:off x="679768" y="4778722"/>
            <a:ext cx="5438140" cy="3909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7: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d2c7932c0d_1_30: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g3d2c7932c0d_1_30: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d2c7932c0d_1_337: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0" name="Google Shape;650;g3d2c7932c0d_1_337: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3d2c7932c0d_1_636: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4" name="Google Shape;674;g3d2c7932c0d_1_636: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3d2c7932c0d_1_1463: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 name="Google Shape;681;g3d2c7932c0d_1_1463: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3d2c7932c0d_1_1189:notes"/>
          <p:cNvSpPr txBox="1">
            <a:spLocks noGrp="1"/>
          </p:cNvSpPr>
          <p:nvPr>
            <p:ph type="body" idx="1"/>
          </p:nvPr>
        </p:nvSpPr>
        <p:spPr>
          <a:xfrm>
            <a:off x="679768" y="4778722"/>
            <a:ext cx="5438100" cy="3909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4" name="Google Shape;694;g3d2c7932c0d_1_1189:notes"/>
          <p:cNvSpPr>
            <a:spLocks noGrp="1" noRot="1" noChangeAspect="1"/>
          </p:cNvSpPr>
          <p:nvPr>
            <p:ph type="sldImg" idx="2"/>
          </p:nvPr>
        </p:nvSpPr>
        <p:spPr>
          <a:xfrm>
            <a:off x="2205038" y="1241425"/>
            <a:ext cx="2387600" cy="33512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81"/>
        <p:cNvGrpSpPr/>
        <p:nvPr/>
      </p:nvGrpSpPr>
      <p:grpSpPr>
        <a:xfrm>
          <a:off x="0" y="0"/>
          <a:ext cx="0" cy="0"/>
          <a:chOff x="0" y="0"/>
          <a:chExt cx="0" cy="0"/>
        </a:xfrm>
      </p:grpSpPr>
      <p:sp>
        <p:nvSpPr>
          <p:cNvPr id="82" name="Google Shape;82;p26"/>
          <p:cNvSpPr/>
          <p:nvPr/>
        </p:nvSpPr>
        <p:spPr>
          <a:xfrm rot="-5400000">
            <a:off x="240973" y="252715"/>
            <a:ext cx="6059603" cy="6541549"/>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3" name="Google Shape;83;p26"/>
          <p:cNvSpPr>
            <a:spLocks noGrp="1"/>
          </p:cNvSpPr>
          <p:nvPr>
            <p:ph type="pic" idx="2"/>
          </p:nvPr>
        </p:nvSpPr>
        <p:spPr>
          <a:xfrm>
            <a:off x="1539057" y="4997827"/>
            <a:ext cx="6236518" cy="4816261"/>
          </a:xfrm>
          <a:prstGeom prst="rect">
            <a:avLst/>
          </a:prstGeom>
          <a:solidFill>
            <a:srgbClr val="F2F2F2"/>
          </a:solidFill>
          <a:ln>
            <a:noFill/>
          </a:ln>
        </p:spPr>
      </p:sp>
      <p:sp>
        <p:nvSpPr>
          <p:cNvPr id="84" name="Google Shape;84;p26"/>
          <p:cNvSpPr txBox="1">
            <a:spLocks noGrp="1"/>
          </p:cNvSpPr>
          <p:nvPr>
            <p:ph type="body" idx="1"/>
          </p:nvPr>
        </p:nvSpPr>
        <p:spPr>
          <a:xfrm>
            <a:off x="573496" y="1220938"/>
            <a:ext cx="1952282" cy="1564946"/>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850"/>
              </a:spcBef>
              <a:spcAft>
                <a:spcPts val="0"/>
              </a:spcAft>
              <a:buClr>
                <a:schemeClr val="lt1"/>
              </a:buClr>
              <a:buSzPts val="10000"/>
              <a:buNone/>
              <a:defRPr sz="10000" b="0">
                <a:solidFill>
                  <a:schemeClr val="lt1"/>
                </a:solidFill>
                <a:latin typeface="Calibri"/>
                <a:ea typeface="Calibri"/>
                <a:cs typeface="Calibri"/>
                <a:sym typeface="Calibri"/>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85" name="Google Shape;85;p26"/>
          <p:cNvSpPr txBox="1">
            <a:spLocks noGrp="1"/>
          </p:cNvSpPr>
          <p:nvPr>
            <p:ph type="body" idx="3"/>
          </p:nvPr>
        </p:nvSpPr>
        <p:spPr>
          <a:xfrm>
            <a:off x="2198723" y="2729581"/>
            <a:ext cx="2930148" cy="20029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50"/>
              </a:spcBef>
              <a:spcAft>
                <a:spcPts val="0"/>
              </a:spcAft>
              <a:buClr>
                <a:schemeClr val="lt1"/>
              </a:buClr>
              <a:buSzPts val="3600"/>
              <a:buNone/>
              <a:defRPr sz="3600" b="0">
                <a:solidFill>
                  <a:schemeClr val="lt1"/>
                </a:solidFill>
                <a:latin typeface="Calibri"/>
                <a:ea typeface="Calibri"/>
                <a:cs typeface="Calibri"/>
                <a:sym typeface="Calibri"/>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86" name="Google Shape;86;p26"/>
          <p:cNvSpPr/>
          <p:nvPr/>
        </p:nvSpPr>
        <p:spPr>
          <a:xfrm>
            <a:off x="2198723" y="2244631"/>
            <a:ext cx="4068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3FB5A1"/>
          </a:solidFill>
          <a:ln w="24475" cap="flat" cmpd="sng">
            <a:solidFill>
              <a:srgbClr val="3FB5A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87;p26"/>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 Photo 09">
  <p:cSld name="Text + Photo 09">
    <p:spTree>
      <p:nvGrpSpPr>
        <p:cNvPr id="1" name="Shape 160"/>
        <p:cNvGrpSpPr/>
        <p:nvPr/>
      </p:nvGrpSpPr>
      <p:grpSpPr>
        <a:xfrm>
          <a:off x="0" y="0"/>
          <a:ext cx="0" cy="0"/>
          <a:chOff x="0" y="0"/>
          <a:chExt cx="0" cy="0"/>
        </a:xfrm>
      </p:grpSpPr>
      <p:sp>
        <p:nvSpPr>
          <p:cNvPr id="161" name="Google Shape;161;p35"/>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62" name="Google Shape;162;p35"/>
          <p:cNvSpPr txBox="1">
            <a:spLocks noGrp="1"/>
          </p:cNvSpPr>
          <p:nvPr>
            <p:ph type="body" idx="1"/>
          </p:nvPr>
        </p:nvSpPr>
        <p:spPr>
          <a:xfrm>
            <a:off x="599826" y="2898394"/>
            <a:ext cx="6541269" cy="2422612"/>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63" name="Google Shape;163;p35"/>
          <p:cNvSpPr txBox="1">
            <a:spLocks noGrp="1"/>
          </p:cNvSpPr>
          <p:nvPr>
            <p:ph type="body" idx="2"/>
          </p:nvPr>
        </p:nvSpPr>
        <p:spPr>
          <a:xfrm>
            <a:off x="634478" y="1335418"/>
            <a:ext cx="6506617" cy="1378032"/>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64" name="Google Shape;164;p35"/>
          <p:cNvSpPr txBox="1">
            <a:spLocks noGrp="1"/>
          </p:cNvSpPr>
          <p:nvPr>
            <p:ph type="body" idx="3"/>
          </p:nvPr>
        </p:nvSpPr>
        <p:spPr>
          <a:xfrm>
            <a:off x="634478" y="769163"/>
            <a:ext cx="6506617" cy="381311"/>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65" name="Google Shape;165;p35"/>
          <p:cNvSpPr/>
          <p:nvPr/>
        </p:nvSpPr>
        <p:spPr>
          <a:xfrm rot="-5400000">
            <a:off x="4172694" y="4364431"/>
            <a:ext cx="2878781" cy="4326981"/>
          </a:xfrm>
          <a:custGeom>
            <a:avLst/>
            <a:gdLst/>
            <a:ahLst/>
            <a:cxnLst/>
            <a:rect l="l" t="t" r="r" b="b"/>
            <a:pathLst>
              <a:path w="2894389" h="4350442" extrusionOk="0">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E4F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 name="Google Shape;166;p35"/>
          <p:cNvSpPr>
            <a:spLocks noGrp="1"/>
          </p:cNvSpPr>
          <p:nvPr>
            <p:ph type="pic" idx="4"/>
          </p:nvPr>
        </p:nvSpPr>
        <p:spPr>
          <a:xfrm>
            <a:off x="-12269" y="5282739"/>
            <a:ext cx="4895192" cy="5164078"/>
          </a:xfrm>
          <a:prstGeom prst="rect">
            <a:avLst/>
          </a:prstGeom>
          <a:solidFill>
            <a:srgbClr val="F2F2F2"/>
          </a:solidFill>
          <a:ln>
            <a:noFill/>
          </a:ln>
        </p:spPr>
        <p:txBody>
          <a:bodyPr/>
          <a:lstStyle/>
          <a:p>
            <a:endParaRPr lang="sv-FI"/>
          </a:p>
        </p:txBody>
      </p:sp>
      <p:sp>
        <p:nvSpPr>
          <p:cNvPr id="167" name="Google Shape;167;p35"/>
          <p:cNvSpPr txBox="1">
            <a:spLocks noGrp="1"/>
          </p:cNvSpPr>
          <p:nvPr>
            <p:ph type="body" idx="5"/>
          </p:nvPr>
        </p:nvSpPr>
        <p:spPr>
          <a:xfrm>
            <a:off x="4154769" y="5838905"/>
            <a:ext cx="3253308" cy="1378032"/>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1">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 Photo 01">
  <p:cSld name="Text + Photo 01">
    <p:spTree>
      <p:nvGrpSpPr>
        <p:cNvPr id="1" name="Shape 168"/>
        <p:cNvGrpSpPr/>
        <p:nvPr/>
      </p:nvGrpSpPr>
      <p:grpSpPr>
        <a:xfrm>
          <a:off x="0" y="0"/>
          <a:ext cx="0" cy="0"/>
          <a:chOff x="0" y="0"/>
          <a:chExt cx="0" cy="0"/>
        </a:xfrm>
      </p:grpSpPr>
      <p:sp>
        <p:nvSpPr>
          <p:cNvPr id="169" name="Google Shape;169;p36"/>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0" name="Google Shape;170;p36"/>
          <p:cNvSpPr txBox="1">
            <a:spLocks noGrp="1"/>
          </p:cNvSpPr>
          <p:nvPr>
            <p:ph type="body" idx="1"/>
          </p:nvPr>
        </p:nvSpPr>
        <p:spPr>
          <a:xfrm>
            <a:off x="599826" y="2898394"/>
            <a:ext cx="6541269" cy="2422612"/>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71" name="Google Shape;171;p36"/>
          <p:cNvSpPr txBox="1">
            <a:spLocks noGrp="1"/>
          </p:cNvSpPr>
          <p:nvPr>
            <p:ph type="body" idx="2"/>
          </p:nvPr>
        </p:nvSpPr>
        <p:spPr>
          <a:xfrm>
            <a:off x="634478" y="1335418"/>
            <a:ext cx="6506617" cy="1378032"/>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72" name="Google Shape;172;p36"/>
          <p:cNvSpPr txBox="1">
            <a:spLocks noGrp="1"/>
          </p:cNvSpPr>
          <p:nvPr>
            <p:ph type="body" idx="3"/>
          </p:nvPr>
        </p:nvSpPr>
        <p:spPr>
          <a:xfrm>
            <a:off x="634478" y="769163"/>
            <a:ext cx="6506617" cy="381311"/>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73" name="Google Shape;173;p36"/>
          <p:cNvSpPr>
            <a:spLocks noGrp="1"/>
          </p:cNvSpPr>
          <p:nvPr>
            <p:ph type="pic" idx="4"/>
          </p:nvPr>
        </p:nvSpPr>
        <p:spPr>
          <a:xfrm>
            <a:off x="1" y="5944794"/>
            <a:ext cx="7001712" cy="4003100"/>
          </a:xfrm>
          <a:prstGeom prst="rect">
            <a:avLst/>
          </a:prstGeom>
          <a:solidFill>
            <a:srgbClr val="F2F2F2"/>
          </a:solidFill>
          <a:ln>
            <a:noFill/>
          </a:ln>
        </p:spPr>
        <p:txBody>
          <a:bodyPr/>
          <a:lstStyle/>
          <a:p>
            <a:endParaRPr lang="sv-FI"/>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74"/>
        <p:cNvGrpSpPr/>
        <p:nvPr/>
      </p:nvGrpSpPr>
      <p:grpSpPr>
        <a:xfrm>
          <a:off x="0" y="0"/>
          <a:ext cx="0" cy="0"/>
          <a:chOff x="0" y="0"/>
          <a:chExt cx="0" cy="0"/>
        </a:xfrm>
      </p:grpSpPr>
      <p:sp>
        <p:nvSpPr>
          <p:cNvPr id="175" name="Google Shape;175;p37"/>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6" name="Google Shape;176;p37"/>
          <p:cNvSpPr txBox="1">
            <a:spLocks noGrp="1"/>
          </p:cNvSpPr>
          <p:nvPr>
            <p:ph type="body" idx="1"/>
          </p:nvPr>
        </p:nvSpPr>
        <p:spPr>
          <a:xfrm>
            <a:off x="599826" y="2898394"/>
            <a:ext cx="6541269" cy="7240156"/>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77" name="Google Shape;177;p37"/>
          <p:cNvSpPr txBox="1">
            <a:spLocks noGrp="1"/>
          </p:cNvSpPr>
          <p:nvPr>
            <p:ph type="body" idx="2"/>
          </p:nvPr>
        </p:nvSpPr>
        <p:spPr>
          <a:xfrm>
            <a:off x="634478" y="1335418"/>
            <a:ext cx="6506617" cy="1378032"/>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78" name="Google Shape;178;p37"/>
          <p:cNvSpPr txBox="1">
            <a:spLocks noGrp="1"/>
          </p:cNvSpPr>
          <p:nvPr>
            <p:ph type="body" idx="3"/>
          </p:nvPr>
        </p:nvSpPr>
        <p:spPr>
          <a:xfrm>
            <a:off x="634478" y="769163"/>
            <a:ext cx="6506617" cy="381311"/>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 Device 03">
  <p:cSld name="Text + Device 03">
    <p:spTree>
      <p:nvGrpSpPr>
        <p:cNvPr id="1" name="Shape 179"/>
        <p:cNvGrpSpPr/>
        <p:nvPr/>
      </p:nvGrpSpPr>
      <p:grpSpPr>
        <a:xfrm>
          <a:off x="0" y="0"/>
          <a:ext cx="0" cy="0"/>
          <a:chOff x="0" y="0"/>
          <a:chExt cx="0" cy="0"/>
        </a:xfrm>
      </p:grpSpPr>
      <p:pic>
        <p:nvPicPr>
          <p:cNvPr id="180" name="Google Shape;180;p38"/>
          <p:cNvPicPr preferRelativeResize="0"/>
          <p:nvPr/>
        </p:nvPicPr>
        <p:blipFill rotWithShape="1">
          <a:blip r:embed="rId2">
            <a:alphaModFix/>
          </a:blip>
          <a:srcRect/>
          <a:stretch/>
        </p:blipFill>
        <p:spPr>
          <a:xfrm flipH="1">
            <a:off x="-1154025" y="7177747"/>
            <a:ext cx="4568278" cy="3071773"/>
          </a:xfrm>
          <a:prstGeom prst="rect">
            <a:avLst/>
          </a:prstGeom>
          <a:noFill/>
          <a:ln>
            <a:noFill/>
          </a:ln>
        </p:spPr>
      </p:pic>
      <p:sp>
        <p:nvSpPr>
          <p:cNvPr id="181" name="Google Shape;181;p38"/>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82" name="Google Shape;182;p38"/>
          <p:cNvSpPr txBox="1">
            <a:spLocks noGrp="1"/>
          </p:cNvSpPr>
          <p:nvPr>
            <p:ph type="body" idx="1"/>
          </p:nvPr>
        </p:nvSpPr>
        <p:spPr>
          <a:xfrm>
            <a:off x="599826" y="2898394"/>
            <a:ext cx="6541269" cy="2142435"/>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83" name="Google Shape;183;p38"/>
          <p:cNvSpPr txBox="1">
            <a:spLocks noGrp="1"/>
          </p:cNvSpPr>
          <p:nvPr>
            <p:ph type="body" idx="2"/>
          </p:nvPr>
        </p:nvSpPr>
        <p:spPr>
          <a:xfrm>
            <a:off x="634478" y="1335418"/>
            <a:ext cx="6506617" cy="1378032"/>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84" name="Google Shape;184;p38"/>
          <p:cNvSpPr txBox="1">
            <a:spLocks noGrp="1"/>
          </p:cNvSpPr>
          <p:nvPr>
            <p:ph type="body" idx="3"/>
          </p:nvPr>
        </p:nvSpPr>
        <p:spPr>
          <a:xfrm>
            <a:off x="634478" y="769163"/>
            <a:ext cx="6506617" cy="381311"/>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pic>
        <p:nvPicPr>
          <p:cNvPr id="185" name="Google Shape;185;p38"/>
          <p:cNvPicPr preferRelativeResize="0"/>
          <p:nvPr/>
        </p:nvPicPr>
        <p:blipFill rotWithShape="1">
          <a:blip r:embed="rId3">
            <a:alphaModFix/>
          </a:blip>
          <a:srcRect/>
          <a:stretch/>
        </p:blipFill>
        <p:spPr>
          <a:xfrm rot="-5400000">
            <a:off x="2883181" y="5554423"/>
            <a:ext cx="4043074" cy="5741714"/>
          </a:xfrm>
          <a:custGeom>
            <a:avLst/>
            <a:gdLst/>
            <a:ahLst/>
            <a:cxnLst/>
            <a:rect l="l" t="t" r="r" b="b"/>
            <a:pathLst>
              <a:path w="1756089" h="2493884" extrusionOk="0">
                <a:moveTo>
                  <a:pt x="485" y="268"/>
                </a:moveTo>
                <a:lnTo>
                  <a:pt x="1756574" y="268"/>
                </a:lnTo>
                <a:lnTo>
                  <a:pt x="1756574" y="2494153"/>
                </a:lnTo>
                <a:lnTo>
                  <a:pt x="485" y="2494153"/>
                </a:lnTo>
                <a:close/>
              </a:path>
            </a:pathLst>
          </a:custGeom>
          <a:noFill/>
          <a:ln>
            <a:noFill/>
          </a:ln>
        </p:spPr>
      </p:pic>
      <p:sp>
        <p:nvSpPr>
          <p:cNvPr id="186" name="Google Shape;186;p38"/>
          <p:cNvSpPr>
            <a:spLocks noGrp="1"/>
          </p:cNvSpPr>
          <p:nvPr>
            <p:ph type="pic" idx="4"/>
          </p:nvPr>
        </p:nvSpPr>
        <p:spPr>
          <a:xfrm>
            <a:off x="2726975" y="6974010"/>
            <a:ext cx="3918486" cy="2209758"/>
          </a:xfrm>
          <a:prstGeom prst="rect">
            <a:avLst/>
          </a:prstGeom>
          <a:solidFill>
            <a:srgbClr val="F2F2F2"/>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 Device 04">
  <p:cSld name="Text + Device 04">
    <p:spTree>
      <p:nvGrpSpPr>
        <p:cNvPr id="1" name="Shape 187"/>
        <p:cNvGrpSpPr/>
        <p:nvPr/>
      </p:nvGrpSpPr>
      <p:grpSpPr>
        <a:xfrm>
          <a:off x="0" y="0"/>
          <a:ext cx="0" cy="0"/>
          <a:chOff x="0" y="0"/>
          <a:chExt cx="0" cy="0"/>
        </a:xfrm>
      </p:grpSpPr>
      <p:pic>
        <p:nvPicPr>
          <p:cNvPr id="188" name="Google Shape;188;p39"/>
          <p:cNvPicPr preferRelativeResize="0"/>
          <p:nvPr/>
        </p:nvPicPr>
        <p:blipFill rotWithShape="1">
          <a:blip r:embed="rId2">
            <a:alphaModFix/>
          </a:blip>
          <a:srcRect/>
          <a:stretch/>
        </p:blipFill>
        <p:spPr>
          <a:xfrm flipH="1">
            <a:off x="3402334" y="6126821"/>
            <a:ext cx="4881979" cy="3282710"/>
          </a:xfrm>
          <a:prstGeom prst="rect">
            <a:avLst/>
          </a:prstGeom>
          <a:noFill/>
          <a:ln>
            <a:noFill/>
          </a:ln>
        </p:spPr>
      </p:pic>
      <p:sp>
        <p:nvSpPr>
          <p:cNvPr id="189" name="Google Shape;189;p39"/>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90" name="Google Shape;190;p39"/>
          <p:cNvSpPr txBox="1">
            <a:spLocks noGrp="1"/>
          </p:cNvSpPr>
          <p:nvPr>
            <p:ph type="body" idx="1"/>
          </p:nvPr>
        </p:nvSpPr>
        <p:spPr>
          <a:xfrm>
            <a:off x="599826" y="2898394"/>
            <a:ext cx="6541269" cy="2036176"/>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91" name="Google Shape;191;p39"/>
          <p:cNvSpPr txBox="1">
            <a:spLocks noGrp="1"/>
          </p:cNvSpPr>
          <p:nvPr>
            <p:ph type="body" idx="2"/>
          </p:nvPr>
        </p:nvSpPr>
        <p:spPr>
          <a:xfrm>
            <a:off x="634478" y="1335418"/>
            <a:ext cx="6506617" cy="1378032"/>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92" name="Google Shape;192;p39"/>
          <p:cNvSpPr txBox="1">
            <a:spLocks noGrp="1"/>
          </p:cNvSpPr>
          <p:nvPr>
            <p:ph type="body" idx="3"/>
          </p:nvPr>
        </p:nvSpPr>
        <p:spPr>
          <a:xfrm>
            <a:off x="634478" y="769163"/>
            <a:ext cx="6506617" cy="381311"/>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pic>
        <p:nvPicPr>
          <p:cNvPr id="193" name="Google Shape;193;p39"/>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89308" y="5201976"/>
            <a:ext cx="4681192" cy="5705737"/>
          </a:xfrm>
          <a:custGeom>
            <a:avLst/>
            <a:gdLst/>
            <a:ahLst/>
            <a:cxnLst/>
            <a:rect l="l" t="t" r="r" b="b"/>
            <a:pathLst>
              <a:path w="3809685" h="4643489" extrusionOk="0">
                <a:moveTo>
                  <a:pt x="0" y="0"/>
                </a:moveTo>
                <a:lnTo>
                  <a:pt x="3809685" y="0"/>
                </a:lnTo>
                <a:lnTo>
                  <a:pt x="3809685" y="4643489"/>
                </a:lnTo>
                <a:lnTo>
                  <a:pt x="0" y="4643489"/>
                </a:lnTo>
                <a:close/>
              </a:path>
            </a:pathLst>
          </a:custGeom>
          <a:noFill/>
          <a:ln>
            <a:noFill/>
          </a:ln>
        </p:spPr>
      </p:pic>
      <p:sp>
        <p:nvSpPr>
          <p:cNvPr id="194" name="Google Shape;194;p39"/>
          <p:cNvSpPr>
            <a:spLocks noGrp="1"/>
          </p:cNvSpPr>
          <p:nvPr>
            <p:ph type="pic" idx="4"/>
          </p:nvPr>
        </p:nvSpPr>
        <p:spPr>
          <a:xfrm>
            <a:off x="891381" y="5678153"/>
            <a:ext cx="4037037" cy="5208132"/>
          </a:xfrm>
          <a:prstGeom prst="rect">
            <a:avLst/>
          </a:prstGeom>
          <a:solidFill>
            <a:srgbClr val="F2F2F2"/>
          </a:solidFill>
          <a:ln>
            <a:noFill/>
          </a:ln>
        </p:spPr>
      </p:sp>
      <p:sp>
        <p:nvSpPr>
          <p:cNvPr id="195" name="Google Shape;195;p39"/>
          <p:cNvSpPr/>
          <p:nvPr/>
        </p:nvSpPr>
        <p:spPr>
          <a:xfrm>
            <a:off x="1653133" y="9629840"/>
            <a:ext cx="2513532" cy="532029"/>
          </a:xfrm>
          <a:prstGeom prst="rect">
            <a:avLst/>
          </a:prstGeom>
          <a:solidFill>
            <a:srgbClr val="3FB5A1"/>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4294">
              <a:solidFill>
                <a:schemeClr val="dk1"/>
              </a:solidFill>
              <a:latin typeface="Calibri"/>
              <a:ea typeface="Calibri"/>
              <a:cs typeface="Calibri"/>
              <a:sym typeface="Calibri"/>
            </a:endParaRPr>
          </a:p>
        </p:txBody>
      </p:sp>
      <p:sp>
        <p:nvSpPr>
          <p:cNvPr id="196" name="Google Shape;196;p39"/>
          <p:cNvSpPr txBox="1">
            <a:spLocks noGrp="1"/>
          </p:cNvSpPr>
          <p:nvPr>
            <p:ph type="body" idx="5"/>
          </p:nvPr>
        </p:nvSpPr>
        <p:spPr>
          <a:xfrm>
            <a:off x="455810" y="9676937"/>
            <a:ext cx="4744987" cy="437834"/>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0"/>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93"/>
                                        </p:tgtEl>
                                        <p:attrNameLst>
                                          <p:attrName>style.visibility</p:attrName>
                                        </p:attrNameLst>
                                      </p:cBhvr>
                                      <p:to>
                                        <p:strVal val="visible"/>
                                      </p:to>
                                    </p:set>
                                    <p:anim calcmode="lin" valueType="num">
                                      <p:cBhvr additive="base">
                                        <p:cTn id="7" dur="500"/>
                                        <p:tgtEl>
                                          <p:spTgt spid="1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 Photo 05">
  <p:cSld name="Text + Photo 05">
    <p:spTree>
      <p:nvGrpSpPr>
        <p:cNvPr id="1" name="Shape 197"/>
        <p:cNvGrpSpPr/>
        <p:nvPr/>
      </p:nvGrpSpPr>
      <p:grpSpPr>
        <a:xfrm>
          <a:off x="0" y="0"/>
          <a:ext cx="0" cy="0"/>
          <a:chOff x="0" y="0"/>
          <a:chExt cx="0" cy="0"/>
        </a:xfrm>
      </p:grpSpPr>
      <p:sp>
        <p:nvSpPr>
          <p:cNvPr id="198" name="Google Shape;198;p40"/>
          <p:cNvSpPr/>
          <p:nvPr/>
        </p:nvSpPr>
        <p:spPr>
          <a:xfrm rot="5400000">
            <a:off x="4150390" y="-99194"/>
            <a:ext cx="3104742" cy="4145628"/>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A555A1"/>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sp>
        <p:nvSpPr>
          <p:cNvPr id="199" name="Google Shape;199;p40"/>
          <p:cNvSpPr txBox="1">
            <a:spLocks noGrp="1"/>
          </p:cNvSpPr>
          <p:nvPr>
            <p:ph type="body" idx="1"/>
          </p:nvPr>
        </p:nvSpPr>
        <p:spPr>
          <a:xfrm>
            <a:off x="634479" y="7543323"/>
            <a:ext cx="6541269" cy="2422612"/>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00" name="Google Shape;200;p40"/>
          <p:cNvSpPr txBox="1">
            <a:spLocks noGrp="1"/>
          </p:cNvSpPr>
          <p:nvPr>
            <p:ph type="body" idx="2"/>
          </p:nvPr>
        </p:nvSpPr>
        <p:spPr>
          <a:xfrm>
            <a:off x="669131" y="5980347"/>
            <a:ext cx="6506617" cy="1378032"/>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01" name="Google Shape;201;p40"/>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202" name="Google Shape;202;p40"/>
          <p:cNvCxnSpPr/>
          <p:nvPr/>
        </p:nvCxnSpPr>
        <p:spPr>
          <a:xfrm>
            <a:off x="4372663" y="1761359"/>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203" name="Google Shape;203;p40"/>
          <p:cNvSpPr txBox="1">
            <a:spLocks noGrp="1"/>
          </p:cNvSpPr>
          <p:nvPr>
            <p:ph type="body" idx="3"/>
          </p:nvPr>
        </p:nvSpPr>
        <p:spPr>
          <a:xfrm>
            <a:off x="5805055" y="1969168"/>
            <a:ext cx="1532272" cy="1049221"/>
          </a:xfrm>
          <a:prstGeom prst="rect">
            <a:avLst/>
          </a:prstGeom>
          <a:noFill/>
          <a:ln>
            <a:noFill/>
          </a:ln>
        </p:spPr>
        <p:txBody>
          <a:bodyPr spcFirstLastPara="1" wrap="square" lIns="91425" tIns="45700" rIns="91425" bIns="45700" anchor="t" anchorCtr="0">
            <a:noAutofit/>
          </a:bodyPr>
          <a:lstStyle>
            <a:lvl1pPr marL="457200" lvl="0" indent="-228600" algn="r">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04" name="Google Shape;204;p40"/>
          <p:cNvSpPr txBox="1">
            <a:spLocks noGrp="1"/>
          </p:cNvSpPr>
          <p:nvPr>
            <p:ph type="body" idx="4"/>
          </p:nvPr>
        </p:nvSpPr>
        <p:spPr>
          <a:xfrm>
            <a:off x="6140024" y="1034249"/>
            <a:ext cx="1197303" cy="385564"/>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05" name="Google Shape;205;p40"/>
          <p:cNvSpPr>
            <a:spLocks noGrp="1"/>
          </p:cNvSpPr>
          <p:nvPr>
            <p:ph type="pic" idx="5"/>
          </p:nvPr>
        </p:nvSpPr>
        <p:spPr>
          <a:xfrm>
            <a:off x="-22548" y="637595"/>
            <a:ext cx="5587827" cy="4095259"/>
          </a:xfrm>
          <a:prstGeom prst="rect">
            <a:avLst/>
          </a:prstGeom>
          <a:solidFill>
            <a:srgbClr val="F2F2F2"/>
          </a:solidFill>
          <a:ln>
            <a:noFill/>
          </a:ln>
        </p:spPr>
        <p:txBody>
          <a:bodyPr/>
          <a:lstStyle/>
          <a:p>
            <a:endParaRPr lang="sv-FI"/>
          </a:p>
        </p:txBody>
      </p:sp>
      <p:sp>
        <p:nvSpPr>
          <p:cNvPr id="206" name="Google Shape;206;p40"/>
          <p:cNvSpPr txBox="1">
            <a:spLocks noGrp="1"/>
          </p:cNvSpPr>
          <p:nvPr>
            <p:ph type="body" idx="6"/>
          </p:nvPr>
        </p:nvSpPr>
        <p:spPr>
          <a:xfrm>
            <a:off x="669131" y="5414092"/>
            <a:ext cx="6506617" cy="381311"/>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 Photo 01">
  <p:cSld name="Quote + Photo 01">
    <p:spTree>
      <p:nvGrpSpPr>
        <p:cNvPr id="1" name="Shape 207"/>
        <p:cNvGrpSpPr/>
        <p:nvPr/>
      </p:nvGrpSpPr>
      <p:grpSpPr>
        <a:xfrm>
          <a:off x="0" y="0"/>
          <a:ext cx="0" cy="0"/>
          <a:chOff x="0" y="0"/>
          <a:chExt cx="0" cy="0"/>
        </a:xfrm>
      </p:grpSpPr>
      <p:sp>
        <p:nvSpPr>
          <p:cNvPr id="208" name="Google Shape;208;p41"/>
          <p:cNvSpPr/>
          <p:nvPr/>
        </p:nvSpPr>
        <p:spPr>
          <a:xfrm rot="-5400000">
            <a:off x="178450" y="584653"/>
            <a:ext cx="4487360" cy="4844259"/>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41"/>
          <p:cNvSpPr txBox="1">
            <a:spLocks noGrp="1"/>
          </p:cNvSpPr>
          <p:nvPr>
            <p:ph type="body" idx="1"/>
          </p:nvPr>
        </p:nvSpPr>
        <p:spPr>
          <a:xfrm>
            <a:off x="454002" y="1846729"/>
            <a:ext cx="3433786" cy="2689412"/>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1">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10" name="Google Shape;210;p41"/>
          <p:cNvSpPr>
            <a:spLocks noGrp="1"/>
          </p:cNvSpPr>
          <p:nvPr>
            <p:ph type="pic" idx="2"/>
          </p:nvPr>
        </p:nvSpPr>
        <p:spPr>
          <a:xfrm>
            <a:off x="1237195" y="4536141"/>
            <a:ext cx="6560930" cy="5477685"/>
          </a:xfrm>
          <a:prstGeom prst="rect">
            <a:avLst/>
          </a:prstGeom>
          <a:solidFill>
            <a:srgbClr val="F2F2F2"/>
          </a:solidFill>
          <a:ln>
            <a:noFill/>
          </a:ln>
        </p:spPr>
      </p:sp>
      <p:sp>
        <p:nvSpPr>
          <p:cNvPr id="211" name="Google Shape;211;p41"/>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ack Page">
  <p:cSld name="Back Page">
    <p:spTree>
      <p:nvGrpSpPr>
        <p:cNvPr id="1" name="Shape 212"/>
        <p:cNvGrpSpPr/>
        <p:nvPr/>
      </p:nvGrpSpPr>
      <p:grpSpPr>
        <a:xfrm>
          <a:off x="0" y="0"/>
          <a:ext cx="0" cy="0"/>
          <a:chOff x="0" y="0"/>
          <a:chExt cx="0" cy="0"/>
        </a:xfrm>
      </p:grpSpPr>
      <p:sp>
        <p:nvSpPr>
          <p:cNvPr id="213" name="Google Shape;213;p42"/>
          <p:cNvSpPr/>
          <p:nvPr/>
        </p:nvSpPr>
        <p:spPr>
          <a:xfrm rot="5400000" flipH="1">
            <a:off x="1474999" y="2604208"/>
            <a:ext cx="6059603" cy="6541549"/>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42"/>
          <p:cNvSpPr/>
          <p:nvPr/>
        </p:nvSpPr>
        <p:spPr>
          <a:xfrm rot="-5400000">
            <a:off x="1948300" y="6030462"/>
            <a:ext cx="665955" cy="4562554"/>
          </a:xfrm>
          <a:custGeom>
            <a:avLst/>
            <a:gdLst/>
            <a:ahLst/>
            <a:cxnLst/>
            <a:rect l="l" t="t" r="r" b="b"/>
            <a:pathLst>
              <a:path w="665955" h="4562554" extrusionOk="0">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15" name="Google Shape;215;p42"/>
          <p:cNvSpPr txBox="1">
            <a:spLocks noGrp="1"/>
          </p:cNvSpPr>
          <p:nvPr>
            <p:ph type="body" idx="1"/>
          </p:nvPr>
        </p:nvSpPr>
        <p:spPr>
          <a:xfrm>
            <a:off x="533518" y="8094989"/>
            <a:ext cx="2846623" cy="46958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5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pic>
        <p:nvPicPr>
          <p:cNvPr id="216" name="Google Shape;216;p42"/>
          <p:cNvPicPr preferRelativeResize="0"/>
          <p:nvPr/>
        </p:nvPicPr>
        <p:blipFill rotWithShape="1">
          <a:blip r:embed="rId2">
            <a:alphaModFix/>
          </a:blip>
          <a:srcRect/>
          <a:stretch/>
        </p:blipFill>
        <p:spPr>
          <a:xfrm>
            <a:off x="254853" y="476820"/>
            <a:ext cx="3671586" cy="1786177"/>
          </a:xfrm>
          <a:prstGeom prst="rect">
            <a:avLst/>
          </a:prstGeom>
          <a:noFill/>
          <a:ln>
            <a:noFill/>
          </a:ln>
        </p:spPr>
      </p:pic>
      <p:pic>
        <p:nvPicPr>
          <p:cNvPr id="217" name="Google Shape;217;p42"/>
          <p:cNvPicPr preferRelativeResize="0"/>
          <p:nvPr/>
        </p:nvPicPr>
        <p:blipFill rotWithShape="1">
          <a:blip r:embed="rId3">
            <a:alphaModFix/>
          </a:blip>
          <a:srcRect/>
          <a:stretch/>
        </p:blipFill>
        <p:spPr>
          <a:xfrm flipH="1">
            <a:off x="2090646" y="3698031"/>
            <a:ext cx="6925709" cy="4656942"/>
          </a:xfrm>
          <a:prstGeom prst="rect">
            <a:avLst/>
          </a:prstGeom>
          <a:noFill/>
          <a:ln>
            <a:noFill/>
          </a:ln>
        </p:spPr>
      </p:pic>
      <p:sp>
        <p:nvSpPr>
          <p:cNvPr id="218" name="Google Shape;218;p42"/>
          <p:cNvSpPr txBox="1">
            <a:spLocks noGrp="1"/>
          </p:cNvSpPr>
          <p:nvPr>
            <p:ph type="body" idx="2"/>
          </p:nvPr>
        </p:nvSpPr>
        <p:spPr>
          <a:xfrm>
            <a:off x="4069642" y="7288169"/>
            <a:ext cx="3256950" cy="690592"/>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850"/>
              </a:spcBef>
              <a:spcAft>
                <a:spcPts val="0"/>
              </a:spcAft>
              <a:buClr>
                <a:schemeClr val="lt1"/>
              </a:buClr>
              <a:buSzPts val="2200"/>
              <a:buNone/>
              <a:defRPr sz="2200" b="1" i="0">
                <a:solidFill>
                  <a:schemeClr val="lt1"/>
                </a:solidFill>
                <a:latin typeface="Calibri"/>
                <a:ea typeface="Calibri"/>
                <a:cs typeface="Calibri"/>
                <a:sym typeface="Calibri"/>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19" name="Google Shape;219;p42"/>
          <p:cNvSpPr txBox="1">
            <a:spLocks noGrp="1"/>
          </p:cNvSpPr>
          <p:nvPr>
            <p:ph type="body" idx="3"/>
          </p:nvPr>
        </p:nvSpPr>
        <p:spPr>
          <a:xfrm>
            <a:off x="3025538" y="3513109"/>
            <a:ext cx="4220095" cy="1834356"/>
          </a:xfrm>
          <a:prstGeom prst="rect">
            <a:avLst/>
          </a:prstGeom>
          <a:noFill/>
          <a:ln>
            <a:noFill/>
          </a:ln>
        </p:spPr>
        <p:txBody>
          <a:bodyPr spcFirstLastPara="1" wrap="square" lIns="91425" tIns="45700" rIns="91425" bIns="45700" anchor="t" anchorCtr="0">
            <a:noAutofit/>
          </a:bodyPr>
          <a:lstStyle>
            <a:lvl1pPr marL="457200" lvl="0" indent="-228600" algn="r">
              <a:lnSpc>
                <a:spcPct val="110909"/>
              </a:lnSpc>
              <a:spcBef>
                <a:spcPts val="0"/>
              </a:spcBef>
              <a:spcAft>
                <a:spcPts val="0"/>
              </a:spcAft>
              <a:buClr>
                <a:schemeClr val="lt1"/>
              </a:buClr>
              <a:buSzPts val="1100"/>
              <a:buNone/>
              <a:defRPr sz="11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grpSp>
        <p:nvGrpSpPr>
          <p:cNvPr id="220" name="Google Shape;220;p42"/>
          <p:cNvGrpSpPr/>
          <p:nvPr/>
        </p:nvGrpSpPr>
        <p:grpSpPr>
          <a:xfrm>
            <a:off x="533518" y="9358753"/>
            <a:ext cx="6890324" cy="797762"/>
            <a:chOff x="0" y="0"/>
            <a:chExt cx="6891070" cy="798380"/>
          </a:xfrm>
        </p:grpSpPr>
        <p:sp>
          <p:nvSpPr>
            <p:cNvPr id="221" name="Google Shape;221;p42"/>
            <p:cNvSpPr/>
            <p:nvPr/>
          </p:nvSpPr>
          <p:spPr>
            <a:xfrm>
              <a:off x="0" y="0"/>
              <a:ext cx="1255395" cy="3397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a:solidFill>
                    <a:srgbClr val="000000"/>
                  </a:solidFill>
                  <a:latin typeface="Calibri"/>
                  <a:ea typeface="Calibri"/>
                  <a:cs typeface="Calibri"/>
                  <a:sym typeface="Calibri"/>
                </a:rPr>
                <a:t>This resource is licensed under CC BY 4.0</a:t>
              </a:r>
              <a:endParaRPr sz="1100">
                <a:solidFill>
                  <a:schemeClr val="dk1"/>
                </a:solidFill>
                <a:latin typeface="Calibri"/>
                <a:ea typeface="Calibri"/>
                <a:cs typeface="Calibri"/>
                <a:sym typeface="Calibri"/>
              </a:endParaRPr>
            </a:p>
          </p:txBody>
        </p:sp>
        <p:pic>
          <p:nvPicPr>
            <p:cNvPr id="222" name="Google Shape;222;p42" descr="A grey and black sign with a person in a circle&#10;&#10;Description automatically generated"/>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95250" y="361950"/>
              <a:ext cx="1076325" cy="374650"/>
            </a:xfrm>
            <a:prstGeom prst="rect">
              <a:avLst/>
            </a:prstGeom>
            <a:noFill/>
            <a:ln>
              <a:noFill/>
            </a:ln>
          </p:spPr>
        </p:pic>
        <p:pic>
          <p:nvPicPr>
            <p:cNvPr id="223" name="Google Shape;223;p42" descr="Co-funded by the European Union logo in png for web usage"/>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60584" y="438150"/>
              <a:ext cx="1530985" cy="320040"/>
            </a:xfrm>
            <a:prstGeom prst="rect">
              <a:avLst/>
            </a:prstGeom>
            <a:noFill/>
            <a:ln>
              <a:noFill/>
            </a:ln>
          </p:spPr>
        </p:pic>
        <p:sp>
          <p:nvSpPr>
            <p:cNvPr id="224" name="Google Shape;224;p42"/>
            <p:cNvSpPr/>
            <p:nvPr/>
          </p:nvSpPr>
          <p:spPr>
            <a:xfrm>
              <a:off x="2760854" y="397960"/>
              <a:ext cx="4130216" cy="400420"/>
            </a:xfrm>
            <a:prstGeom prst="rect">
              <a:avLst/>
            </a:prstGeom>
            <a:noFill/>
            <a:ln>
              <a:noFill/>
            </a:ln>
          </p:spPr>
          <p:txBody>
            <a:bodyPr spcFirstLastPara="1" wrap="square" lIns="91425" tIns="45700" rIns="91425" bIns="45700" anchor="t" anchorCtr="0">
              <a:spAutoFit/>
            </a:bodyPr>
            <a:lstStyle/>
            <a:p>
              <a:pPr marL="0" marR="0" lvl="0" indent="0" algn="just" rtl="0">
                <a:lnSpc>
                  <a:spcPct val="101333"/>
                </a:lnSpc>
                <a:spcBef>
                  <a:spcPts val="0"/>
                </a:spcBef>
                <a:spcAft>
                  <a:spcPts val="0"/>
                </a:spcAft>
                <a:buNone/>
              </a:pPr>
              <a:r>
                <a:rPr lang="en-US" sz="750">
                  <a:solidFill>
                    <a:srgbClr val="0C4659"/>
                  </a:solidFill>
                  <a:latin typeface="Calibri"/>
                  <a:ea typeface="Calibri"/>
                  <a:cs typeface="Calibri"/>
                  <a:sym typeface="Calibri"/>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sz="1100">
                <a:solidFill>
                  <a:srgbClr val="0C4659"/>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OC - 6 Titles">
  <p:cSld name="TOC - 6 Titles">
    <p:spTree>
      <p:nvGrpSpPr>
        <p:cNvPr id="1" name="Shape 225"/>
        <p:cNvGrpSpPr/>
        <p:nvPr/>
      </p:nvGrpSpPr>
      <p:grpSpPr>
        <a:xfrm>
          <a:off x="0" y="0"/>
          <a:ext cx="0" cy="0"/>
          <a:chOff x="0" y="0"/>
          <a:chExt cx="0" cy="0"/>
        </a:xfrm>
      </p:grpSpPr>
      <p:sp>
        <p:nvSpPr>
          <p:cNvPr id="226" name="Google Shape;226;p43"/>
          <p:cNvSpPr/>
          <p:nvPr/>
        </p:nvSpPr>
        <p:spPr>
          <a:xfrm>
            <a:off x="636397" y="2534420"/>
            <a:ext cx="1508400" cy="264328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7" name="Google Shape;227;p43"/>
          <p:cNvSpPr/>
          <p:nvPr/>
        </p:nvSpPr>
        <p:spPr>
          <a:xfrm rot="10800000">
            <a:off x="2225319" y="-5"/>
            <a:ext cx="1512000" cy="19328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2B9B9F">
              <a:alpha val="85098"/>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8" name="Google Shape;228;p43"/>
          <p:cNvSpPr/>
          <p:nvPr/>
        </p:nvSpPr>
        <p:spPr>
          <a:xfrm>
            <a:off x="3809251" y="2455997"/>
            <a:ext cx="1511252" cy="2643290"/>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414DA1">
              <a:alpha val="7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9" name="Google Shape;229;p43"/>
          <p:cNvSpPr/>
          <p:nvPr/>
        </p:nvSpPr>
        <p:spPr>
          <a:xfrm>
            <a:off x="5122517" y="5436117"/>
            <a:ext cx="1511252" cy="3722054"/>
          </a:xfrm>
          <a:custGeom>
            <a:avLst/>
            <a:gdLst/>
            <a:ahLst/>
            <a:cxnLst/>
            <a:rect l="l" t="t" r="r" b="b"/>
            <a:pathLst>
              <a:path w="1511252" h="3722054" extrusionOk="0">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EE4F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0" name="Google Shape;230;p43"/>
          <p:cNvSpPr/>
          <p:nvPr/>
        </p:nvSpPr>
        <p:spPr>
          <a:xfrm>
            <a:off x="3531865" y="9193079"/>
            <a:ext cx="1511252" cy="1719222"/>
          </a:xfrm>
          <a:custGeom>
            <a:avLst/>
            <a:gdLst/>
            <a:ahLst/>
            <a:cxnLst/>
            <a:rect l="l" t="t" r="r" b="b"/>
            <a:pathLst>
              <a:path w="1511252" h="3157438" extrusionOk="0">
                <a:moveTo>
                  <a:pt x="0" y="0"/>
                </a:moveTo>
                <a:lnTo>
                  <a:pt x="1511252" y="0"/>
                </a:lnTo>
                <a:lnTo>
                  <a:pt x="1511252" y="3157439"/>
                </a:lnTo>
                <a:lnTo>
                  <a:pt x="0" y="3157439"/>
                </a:lnTo>
                <a:close/>
              </a:path>
            </a:pathLst>
          </a:custGeom>
          <a:solidFill>
            <a:srgbClr val="993F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1" name="Google Shape;231;p43"/>
          <p:cNvSpPr/>
          <p:nvPr/>
        </p:nvSpPr>
        <p:spPr>
          <a:xfrm>
            <a:off x="1941970" y="8625445"/>
            <a:ext cx="1511252" cy="2286856"/>
          </a:xfrm>
          <a:custGeom>
            <a:avLst/>
            <a:gdLst/>
            <a:ahLst/>
            <a:cxnLst/>
            <a:rect l="l" t="t" r="r" b="b"/>
            <a:pathLst>
              <a:path w="1511252" h="3157438" extrusionOk="0">
                <a:moveTo>
                  <a:pt x="0" y="0"/>
                </a:moveTo>
                <a:lnTo>
                  <a:pt x="1511252" y="0"/>
                </a:lnTo>
                <a:lnTo>
                  <a:pt x="1511252" y="3157439"/>
                </a:lnTo>
                <a:lnTo>
                  <a:pt x="0" y="3157439"/>
                </a:lnTo>
                <a:close/>
              </a:path>
            </a:pathLst>
          </a:custGeom>
          <a:solidFill>
            <a:srgbClr val="A55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232" name="Google Shape;232;p43"/>
          <p:cNvCxnSpPr/>
          <p:nvPr/>
        </p:nvCxnSpPr>
        <p:spPr>
          <a:xfrm>
            <a:off x="665929" y="3891186"/>
            <a:ext cx="1422673" cy="0"/>
          </a:xfrm>
          <a:prstGeom prst="straightConnector1">
            <a:avLst/>
          </a:prstGeom>
          <a:noFill/>
          <a:ln w="9525" cap="flat" cmpd="sng">
            <a:solidFill>
              <a:schemeClr val="lt1"/>
            </a:solidFill>
            <a:prstDash val="solid"/>
            <a:miter lim="800000"/>
            <a:headEnd type="none" w="sm" len="sm"/>
            <a:tailEnd type="none" w="sm" len="sm"/>
          </a:ln>
        </p:spPr>
      </p:cxnSp>
      <p:sp>
        <p:nvSpPr>
          <p:cNvPr id="233" name="Google Shape;233;p43"/>
          <p:cNvSpPr>
            <a:spLocks noGrp="1"/>
          </p:cNvSpPr>
          <p:nvPr>
            <p:ph type="pic" idx="2"/>
          </p:nvPr>
        </p:nvSpPr>
        <p:spPr>
          <a:xfrm>
            <a:off x="2225318" y="1809548"/>
            <a:ext cx="1511253" cy="2643290"/>
          </a:xfrm>
          <a:prstGeom prst="rect">
            <a:avLst/>
          </a:prstGeom>
          <a:solidFill>
            <a:srgbClr val="F2F2F2"/>
          </a:solidFill>
          <a:ln>
            <a:noFill/>
          </a:ln>
        </p:spPr>
      </p:sp>
      <p:sp>
        <p:nvSpPr>
          <p:cNvPr id="234" name="Google Shape;234;p43"/>
          <p:cNvSpPr>
            <a:spLocks noGrp="1"/>
          </p:cNvSpPr>
          <p:nvPr>
            <p:ph type="pic" idx="3"/>
          </p:nvPr>
        </p:nvSpPr>
        <p:spPr>
          <a:xfrm>
            <a:off x="3809251" y="-4"/>
            <a:ext cx="1511252" cy="3157438"/>
          </a:xfrm>
          <a:prstGeom prst="rect">
            <a:avLst/>
          </a:prstGeom>
          <a:solidFill>
            <a:srgbClr val="F2F2F2"/>
          </a:solidFill>
          <a:ln>
            <a:noFill/>
          </a:ln>
        </p:spPr>
      </p:sp>
      <p:sp>
        <p:nvSpPr>
          <p:cNvPr id="235" name="Google Shape;235;p43"/>
          <p:cNvSpPr>
            <a:spLocks noGrp="1"/>
          </p:cNvSpPr>
          <p:nvPr>
            <p:ph type="pic" idx="4"/>
          </p:nvPr>
        </p:nvSpPr>
        <p:spPr>
          <a:xfrm>
            <a:off x="1941970" y="5982154"/>
            <a:ext cx="1511252" cy="2643290"/>
          </a:xfrm>
          <a:prstGeom prst="rect">
            <a:avLst/>
          </a:prstGeom>
          <a:solidFill>
            <a:srgbClr val="F2F2F2"/>
          </a:solidFill>
          <a:ln>
            <a:noFill/>
          </a:ln>
        </p:spPr>
      </p:sp>
      <p:sp>
        <p:nvSpPr>
          <p:cNvPr id="236" name="Google Shape;236;p43"/>
          <p:cNvSpPr>
            <a:spLocks noGrp="1"/>
          </p:cNvSpPr>
          <p:nvPr>
            <p:ph type="pic" idx="5"/>
          </p:nvPr>
        </p:nvSpPr>
        <p:spPr>
          <a:xfrm>
            <a:off x="3531865" y="6713253"/>
            <a:ext cx="1511252" cy="2643290"/>
          </a:xfrm>
          <a:prstGeom prst="rect">
            <a:avLst/>
          </a:prstGeom>
          <a:solidFill>
            <a:srgbClr val="F2F2F2"/>
          </a:solidFill>
          <a:ln>
            <a:noFill/>
          </a:ln>
        </p:spPr>
      </p:sp>
      <p:sp>
        <p:nvSpPr>
          <p:cNvPr id="237" name="Google Shape;237;p43"/>
          <p:cNvSpPr>
            <a:spLocks noGrp="1"/>
          </p:cNvSpPr>
          <p:nvPr>
            <p:ph type="pic" idx="6"/>
          </p:nvPr>
        </p:nvSpPr>
        <p:spPr>
          <a:xfrm>
            <a:off x="636397" y="-2"/>
            <a:ext cx="1508400" cy="3351974"/>
          </a:xfrm>
          <a:prstGeom prst="rect">
            <a:avLst/>
          </a:prstGeom>
          <a:solidFill>
            <a:srgbClr val="F2F2F2"/>
          </a:solidFill>
          <a:ln>
            <a:noFill/>
          </a:ln>
        </p:spPr>
      </p:sp>
      <p:sp>
        <p:nvSpPr>
          <p:cNvPr id="238" name="Google Shape;238;p43"/>
          <p:cNvSpPr txBox="1">
            <a:spLocks noGrp="1"/>
          </p:cNvSpPr>
          <p:nvPr>
            <p:ph type="body" idx="1"/>
          </p:nvPr>
        </p:nvSpPr>
        <p:spPr>
          <a:xfrm>
            <a:off x="620366" y="3958710"/>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39" name="Google Shape;239;p43"/>
          <p:cNvSpPr txBox="1">
            <a:spLocks noGrp="1"/>
          </p:cNvSpPr>
          <p:nvPr>
            <p:ph type="body" idx="7"/>
          </p:nvPr>
        </p:nvSpPr>
        <p:spPr>
          <a:xfrm>
            <a:off x="620366" y="3484617"/>
            <a:ext cx="647999"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40" name="Google Shape;240;p43"/>
          <p:cNvSpPr txBox="1">
            <a:spLocks noGrp="1"/>
          </p:cNvSpPr>
          <p:nvPr>
            <p:ph type="body" idx="8"/>
          </p:nvPr>
        </p:nvSpPr>
        <p:spPr>
          <a:xfrm>
            <a:off x="1268365" y="3647456"/>
            <a:ext cx="828994" cy="243728"/>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241" name="Google Shape;241;p43"/>
          <p:cNvCxnSpPr/>
          <p:nvPr/>
        </p:nvCxnSpPr>
        <p:spPr>
          <a:xfrm>
            <a:off x="2245462" y="703776"/>
            <a:ext cx="1422673" cy="0"/>
          </a:xfrm>
          <a:prstGeom prst="straightConnector1">
            <a:avLst/>
          </a:prstGeom>
          <a:noFill/>
          <a:ln w="9525" cap="flat" cmpd="sng">
            <a:solidFill>
              <a:schemeClr val="lt1"/>
            </a:solidFill>
            <a:prstDash val="solid"/>
            <a:miter lim="800000"/>
            <a:headEnd type="none" w="sm" len="sm"/>
            <a:tailEnd type="none" w="sm" len="sm"/>
          </a:ln>
        </p:spPr>
      </p:cxnSp>
      <p:sp>
        <p:nvSpPr>
          <p:cNvPr id="242" name="Google Shape;242;p43"/>
          <p:cNvSpPr txBox="1">
            <a:spLocks noGrp="1"/>
          </p:cNvSpPr>
          <p:nvPr>
            <p:ph type="body" idx="9"/>
          </p:nvPr>
        </p:nvSpPr>
        <p:spPr>
          <a:xfrm>
            <a:off x="2199899" y="771300"/>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43" name="Google Shape;243;p43"/>
          <p:cNvSpPr txBox="1">
            <a:spLocks noGrp="1"/>
          </p:cNvSpPr>
          <p:nvPr>
            <p:ph type="body" idx="13"/>
          </p:nvPr>
        </p:nvSpPr>
        <p:spPr>
          <a:xfrm>
            <a:off x="2199899" y="297207"/>
            <a:ext cx="647999"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44" name="Google Shape;244;p43"/>
          <p:cNvSpPr txBox="1">
            <a:spLocks noGrp="1"/>
          </p:cNvSpPr>
          <p:nvPr>
            <p:ph type="body" idx="14"/>
          </p:nvPr>
        </p:nvSpPr>
        <p:spPr>
          <a:xfrm>
            <a:off x="2847898" y="460046"/>
            <a:ext cx="828994" cy="243728"/>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245" name="Google Shape;245;p43"/>
          <p:cNvCxnSpPr/>
          <p:nvPr/>
        </p:nvCxnSpPr>
        <p:spPr>
          <a:xfrm>
            <a:off x="3854067" y="3687644"/>
            <a:ext cx="1422673" cy="0"/>
          </a:xfrm>
          <a:prstGeom prst="straightConnector1">
            <a:avLst/>
          </a:prstGeom>
          <a:noFill/>
          <a:ln w="9525" cap="flat" cmpd="sng">
            <a:solidFill>
              <a:schemeClr val="lt1"/>
            </a:solidFill>
            <a:prstDash val="solid"/>
            <a:miter lim="800000"/>
            <a:headEnd type="none" w="sm" len="sm"/>
            <a:tailEnd type="none" w="sm" len="sm"/>
          </a:ln>
        </p:spPr>
      </p:cxnSp>
      <p:sp>
        <p:nvSpPr>
          <p:cNvPr id="246" name="Google Shape;246;p43"/>
          <p:cNvSpPr txBox="1">
            <a:spLocks noGrp="1"/>
          </p:cNvSpPr>
          <p:nvPr>
            <p:ph type="body" idx="15"/>
          </p:nvPr>
        </p:nvSpPr>
        <p:spPr>
          <a:xfrm>
            <a:off x="3808504" y="3755168"/>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47" name="Google Shape;247;p43"/>
          <p:cNvSpPr txBox="1">
            <a:spLocks noGrp="1"/>
          </p:cNvSpPr>
          <p:nvPr>
            <p:ph type="body" idx="16"/>
          </p:nvPr>
        </p:nvSpPr>
        <p:spPr>
          <a:xfrm>
            <a:off x="3808504" y="3281075"/>
            <a:ext cx="647999"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48" name="Google Shape;248;p43"/>
          <p:cNvSpPr txBox="1">
            <a:spLocks noGrp="1"/>
          </p:cNvSpPr>
          <p:nvPr>
            <p:ph type="body" idx="17"/>
          </p:nvPr>
        </p:nvSpPr>
        <p:spPr>
          <a:xfrm>
            <a:off x="4456503" y="3443914"/>
            <a:ext cx="828994" cy="243728"/>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49" name="Google Shape;249;p43"/>
          <p:cNvSpPr txBox="1">
            <a:spLocks noGrp="1"/>
          </p:cNvSpPr>
          <p:nvPr>
            <p:ph type="sldNum" idx="12"/>
          </p:nvPr>
        </p:nvSpPr>
        <p:spPr>
          <a:xfrm>
            <a:off x="7248938" y="10446817"/>
            <a:ext cx="39146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50" name="Google Shape;250;p43"/>
          <p:cNvSpPr>
            <a:spLocks noGrp="1"/>
          </p:cNvSpPr>
          <p:nvPr>
            <p:ph type="pic" idx="18"/>
          </p:nvPr>
        </p:nvSpPr>
        <p:spPr>
          <a:xfrm>
            <a:off x="5122517" y="7754862"/>
            <a:ext cx="1511252" cy="3157438"/>
          </a:xfrm>
          <a:prstGeom prst="rect">
            <a:avLst/>
          </a:prstGeom>
          <a:solidFill>
            <a:srgbClr val="F2F2F2"/>
          </a:solidFill>
          <a:ln>
            <a:noFill/>
          </a:ln>
        </p:spPr>
      </p:sp>
      <p:cxnSp>
        <p:nvCxnSpPr>
          <p:cNvPr id="251" name="Google Shape;251;p43"/>
          <p:cNvCxnSpPr/>
          <p:nvPr/>
        </p:nvCxnSpPr>
        <p:spPr>
          <a:xfrm>
            <a:off x="1978207" y="9197612"/>
            <a:ext cx="1422673" cy="0"/>
          </a:xfrm>
          <a:prstGeom prst="straightConnector1">
            <a:avLst/>
          </a:prstGeom>
          <a:noFill/>
          <a:ln w="9525" cap="flat" cmpd="sng">
            <a:solidFill>
              <a:schemeClr val="lt1"/>
            </a:solidFill>
            <a:prstDash val="solid"/>
            <a:miter lim="800000"/>
            <a:headEnd type="none" w="sm" len="sm"/>
            <a:tailEnd type="none" w="sm" len="sm"/>
          </a:ln>
        </p:spPr>
      </p:cxnSp>
      <p:sp>
        <p:nvSpPr>
          <p:cNvPr id="252" name="Google Shape;252;p43"/>
          <p:cNvSpPr txBox="1">
            <a:spLocks noGrp="1"/>
          </p:cNvSpPr>
          <p:nvPr>
            <p:ph type="body" idx="19"/>
          </p:nvPr>
        </p:nvSpPr>
        <p:spPr>
          <a:xfrm>
            <a:off x="1932644" y="9265136"/>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53" name="Google Shape;253;p43"/>
          <p:cNvSpPr txBox="1">
            <a:spLocks noGrp="1"/>
          </p:cNvSpPr>
          <p:nvPr>
            <p:ph type="body" idx="20"/>
          </p:nvPr>
        </p:nvSpPr>
        <p:spPr>
          <a:xfrm>
            <a:off x="1932644" y="8791043"/>
            <a:ext cx="647999"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54" name="Google Shape;254;p43"/>
          <p:cNvSpPr txBox="1">
            <a:spLocks noGrp="1"/>
          </p:cNvSpPr>
          <p:nvPr>
            <p:ph type="body" idx="21"/>
          </p:nvPr>
        </p:nvSpPr>
        <p:spPr>
          <a:xfrm>
            <a:off x="2580643" y="8953882"/>
            <a:ext cx="828994" cy="243728"/>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255" name="Google Shape;255;p43"/>
          <p:cNvCxnSpPr/>
          <p:nvPr/>
        </p:nvCxnSpPr>
        <p:spPr>
          <a:xfrm>
            <a:off x="3557739" y="9865270"/>
            <a:ext cx="1422673" cy="0"/>
          </a:xfrm>
          <a:prstGeom prst="straightConnector1">
            <a:avLst/>
          </a:prstGeom>
          <a:noFill/>
          <a:ln w="9525" cap="flat" cmpd="sng">
            <a:solidFill>
              <a:schemeClr val="lt1"/>
            </a:solidFill>
            <a:prstDash val="solid"/>
            <a:miter lim="800000"/>
            <a:headEnd type="none" w="sm" len="sm"/>
            <a:tailEnd type="none" w="sm" len="sm"/>
          </a:ln>
        </p:spPr>
      </p:cxnSp>
      <p:sp>
        <p:nvSpPr>
          <p:cNvPr id="256" name="Google Shape;256;p43"/>
          <p:cNvSpPr txBox="1">
            <a:spLocks noGrp="1"/>
          </p:cNvSpPr>
          <p:nvPr>
            <p:ph type="body" idx="22"/>
          </p:nvPr>
        </p:nvSpPr>
        <p:spPr>
          <a:xfrm>
            <a:off x="3512176" y="9932794"/>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57" name="Google Shape;257;p43"/>
          <p:cNvSpPr txBox="1">
            <a:spLocks noGrp="1"/>
          </p:cNvSpPr>
          <p:nvPr>
            <p:ph type="body" idx="23"/>
          </p:nvPr>
        </p:nvSpPr>
        <p:spPr>
          <a:xfrm>
            <a:off x="3512176" y="9458701"/>
            <a:ext cx="647999"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58" name="Google Shape;258;p43"/>
          <p:cNvSpPr txBox="1">
            <a:spLocks noGrp="1"/>
          </p:cNvSpPr>
          <p:nvPr>
            <p:ph type="body" idx="24"/>
          </p:nvPr>
        </p:nvSpPr>
        <p:spPr>
          <a:xfrm>
            <a:off x="4160175" y="9621540"/>
            <a:ext cx="828994" cy="243728"/>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259" name="Google Shape;259;p43"/>
          <p:cNvCxnSpPr/>
          <p:nvPr/>
        </p:nvCxnSpPr>
        <p:spPr>
          <a:xfrm>
            <a:off x="5156234" y="6707947"/>
            <a:ext cx="1422673" cy="0"/>
          </a:xfrm>
          <a:prstGeom prst="straightConnector1">
            <a:avLst/>
          </a:prstGeom>
          <a:noFill/>
          <a:ln w="9525" cap="flat" cmpd="sng">
            <a:solidFill>
              <a:schemeClr val="lt1"/>
            </a:solidFill>
            <a:prstDash val="solid"/>
            <a:miter lim="800000"/>
            <a:headEnd type="none" w="sm" len="sm"/>
            <a:tailEnd type="none" w="sm" len="sm"/>
          </a:ln>
        </p:spPr>
      </p:cxnSp>
      <p:sp>
        <p:nvSpPr>
          <p:cNvPr id="260" name="Google Shape;260;p43"/>
          <p:cNvSpPr txBox="1">
            <a:spLocks noGrp="1"/>
          </p:cNvSpPr>
          <p:nvPr>
            <p:ph type="body" idx="25"/>
          </p:nvPr>
        </p:nvSpPr>
        <p:spPr>
          <a:xfrm>
            <a:off x="5110671" y="6775471"/>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61" name="Google Shape;261;p43"/>
          <p:cNvSpPr txBox="1">
            <a:spLocks noGrp="1"/>
          </p:cNvSpPr>
          <p:nvPr>
            <p:ph type="body" idx="26"/>
          </p:nvPr>
        </p:nvSpPr>
        <p:spPr>
          <a:xfrm>
            <a:off x="5110671" y="6301378"/>
            <a:ext cx="647999"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62" name="Google Shape;262;p43"/>
          <p:cNvSpPr txBox="1">
            <a:spLocks noGrp="1"/>
          </p:cNvSpPr>
          <p:nvPr>
            <p:ph type="body" idx="27"/>
          </p:nvPr>
        </p:nvSpPr>
        <p:spPr>
          <a:xfrm>
            <a:off x="5758670" y="6464217"/>
            <a:ext cx="828994" cy="243728"/>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63" name="Google Shape;263;p43"/>
          <p:cNvSpPr txBox="1">
            <a:spLocks noGrp="1"/>
          </p:cNvSpPr>
          <p:nvPr>
            <p:ph type="body" idx="28"/>
          </p:nvPr>
        </p:nvSpPr>
        <p:spPr>
          <a:xfrm rot="-5400000">
            <a:off x="4052989" y="2764572"/>
            <a:ext cx="6351996" cy="822843"/>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0C4659"/>
              </a:buClr>
              <a:buSzPts val="2600"/>
              <a:buNone/>
              <a:defRPr sz="26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 Photo 06">
  <p:cSld name="Text + Photo 06">
    <p:spTree>
      <p:nvGrpSpPr>
        <p:cNvPr id="1" name="Shape 264"/>
        <p:cNvGrpSpPr/>
        <p:nvPr/>
      </p:nvGrpSpPr>
      <p:grpSpPr>
        <a:xfrm>
          <a:off x="0" y="0"/>
          <a:ext cx="0" cy="0"/>
          <a:chOff x="0" y="0"/>
          <a:chExt cx="0" cy="0"/>
        </a:xfrm>
      </p:grpSpPr>
      <p:sp>
        <p:nvSpPr>
          <p:cNvPr id="265" name="Google Shape;265;p44"/>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66" name="Google Shape;266;p44"/>
          <p:cNvSpPr txBox="1">
            <a:spLocks noGrp="1"/>
          </p:cNvSpPr>
          <p:nvPr>
            <p:ph type="body" idx="1"/>
          </p:nvPr>
        </p:nvSpPr>
        <p:spPr>
          <a:xfrm>
            <a:off x="3870461" y="2898394"/>
            <a:ext cx="3270634" cy="406954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67" name="Google Shape;267;p44"/>
          <p:cNvSpPr txBox="1">
            <a:spLocks noGrp="1"/>
          </p:cNvSpPr>
          <p:nvPr>
            <p:ph type="body" idx="2"/>
          </p:nvPr>
        </p:nvSpPr>
        <p:spPr>
          <a:xfrm>
            <a:off x="3887787" y="1335418"/>
            <a:ext cx="3253308" cy="1378032"/>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68" name="Google Shape;268;p44"/>
          <p:cNvSpPr/>
          <p:nvPr/>
        </p:nvSpPr>
        <p:spPr>
          <a:xfrm rot="-5400000">
            <a:off x="3595284" y="7545020"/>
            <a:ext cx="3478883" cy="3296655"/>
          </a:xfrm>
          <a:custGeom>
            <a:avLst/>
            <a:gdLst/>
            <a:ahLst/>
            <a:cxnLst/>
            <a:rect l="l" t="t" r="r" b="b"/>
            <a:pathLst>
              <a:path w="3478883" h="3296655" extrusionOk="0">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44"/>
          <p:cNvSpPr/>
          <p:nvPr/>
        </p:nvSpPr>
        <p:spPr>
          <a:xfrm>
            <a:off x="-2" y="0"/>
            <a:ext cx="3686400" cy="5619750"/>
          </a:xfrm>
          <a:prstGeom prst="rect">
            <a:avLst/>
          </a:prstGeom>
          <a:solidFill>
            <a:srgbClr val="A555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70" name="Google Shape;270;p44"/>
          <p:cNvCxnSpPr/>
          <p:nvPr/>
        </p:nvCxnSpPr>
        <p:spPr>
          <a:xfrm>
            <a:off x="408890" y="16730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271" name="Google Shape;271;p44"/>
          <p:cNvSpPr txBox="1">
            <a:spLocks noGrp="1"/>
          </p:cNvSpPr>
          <p:nvPr>
            <p:ph type="body" idx="3"/>
          </p:nvPr>
        </p:nvSpPr>
        <p:spPr>
          <a:xfrm>
            <a:off x="528134" y="1834926"/>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72" name="Google Shape;272;p44"/>
          <p:cNvSpPr txBox="1">
            <a:spLocks noGrp="1"/>
          </p:cNvSpPr>
          <p:nvPr>
            <p:ph type="body" idx="4"/>
          </p:nvPr>
        </p:nvSpPr>
        <p:spPr>
          <a:xfrm>
            <a:off x="544933" y="900007"/>
            <a:ext cx="1197303"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73" name="Google Shape;273;p44"/>
          <p:cNvSpPr>
            <a:spLocks noGrp="1"/>
          </p:cNvSpPr>
          <p:nvPr>
            <p:ph type="pic" idx="5"/>
          </p:nvPr>
        </p:nvSpPr>
        <p:spPr>
          <a:xfrm>
            <a:off x="-2" y="4538612"/>
            <a:ext cx="3686400" cy="5486854"/>
          </a:xfrm>
          <a:prstGeom prst="rect">
            <a:avLst/>
          </a:prstGeom>
          <a:solidFill>
            <a:srgbClr val="F2F2F2"/>
          </a:solidFill>
          <a:ln>
            <a:noFill/>
          </a:ln>
        </p:spPr>
      </p:sp>
      <p:sp>
        <p:nvSpPr>
          <p:cNvPr id="274" name="Google Shape;274;p44"/>
          <p:cNvSpPr txBox="1">
            <a:spLocks noGrp="1"/>
          </p:cNvSpPr>
          <p:nvPr>
            <p:ph type="body" idx="6"/>
          </p:nvPr>
        </p:nvSpPr>
        <p:spPr>
          <a:xfrm>
            <a:off x="3729746" y="9096800"/>
            <a:ext cx="3253308" cy="1378032"/>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1">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 Photo 02">
  <p:cSld name="Text + Photo 02">
    <p:spTree>
      <p:nvGrpSpPr>
        <p:cNvPr id="1" name="Shape 88"/>
        <p:cNvGrpSpPr/>
        <p:nvPr/>
      </p:nvGrpSpPr>
      <p:grpSpPr>
        <a:xfrm>
          <a:off x="0" y="0"/>
          <a:ext cx="0" cy="0"/>
          <a:chOff x="0" y="0"/>
          <a:chExt cx="0" cy="0"/>
        </a:xfrm>
      </p:grpSpPr>
      <p:sp>
        <p:nvSpPr>
          <p:cNvPr id="89" name="Google Shape;89;p27"/>
          <p:cNvSpPr/>
          <p:nvPr/>
        </p:nvSpPr>
        <p:spPr>
          <a:xfrm rot="-5400000">
            <a:off x="671407" y="-54459"/>
            <a:ext cx="2580643" cy="3923456"/>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90" name="Google Shape;90;p27"/>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91" name="Google Shape;91;p27"/>
          <p:cNvSpPr txBox="1">
            <a:spLocks noGrp="1"/>
          </p:cNvSpPr>
          <p:nvPr>
            <p:ph type="body" idx="1"/>
          </p:nvPr>
        </p:nvSpPr>
        <p:spPr>
          <a:xfrm>
            <a:off x="634481" y="3810607"/>
            <a:ext cx="6541269" cy="5494217"/>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92" name="Google Shape;92;p27"/>
          <p:cNvSpPr txBox="1">
            <a:spLocks noGrp="1"/>
          </p:cNvSpPr>
          <p:nvPr>
            <p:ph type="body" idx="2"/>
          </p:nvPr>
        </p:nvSpPr>
        <p:spPr>
          <a:xfrm>
            <a:off x="4219319" y="914400"/>
            <a:ext cx="2956430" cy="24642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93" name="Google Shape;93;p27"/>
          <p:cNvSpPr txBox="1">
            <a:spLocks noGrp="1"/>
          </p:cNvSpPr>
          <p:nvPr>
            <p:ph type="body" idx="3"/>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94" name="Google Shape;94;p27"/>
          <p:cNvSpPr txBox="1">
            <a:spLocks noGrp="1"/>
          </p:cNvSpPr>
          <p:nvPr>
            <p:ph type="body" idx="4"/>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95" name="Google Shape;95;p27"/>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96" name="Google Shape;96;p27"/>
          <p:cNvSpPr>
            <a:spLocks noGrp="1"/>
          </p:cNvSpPr>
          <p:nvPr>
            <p:ph type="pic" idx="5"/>
          </p:nvPr>
        </p:nvSpPr>
        <p:spPr>
          <a:xfrm>
            <a:off x="3798377" y="7630370"/>
            <a:ext cx="3342717" cy="3277342"/>
          </a:xfrm>
          <a:prstGeom prst="rect">
            <a:avLst/>
          </a:prstGeom>
          <a:solidFill>
            <a:srgbClr val="F2F2F2"/>
          </a:solidFill>
          <a:ln>
            <a:noFill/>
          </a:ln>
        </p:spPr>
        <p:txBody>
          <a:bodyPr/>
          <a:lstStyle/>
          <a:p>
            <a:endParaRPr lang="sv-FI"/>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2B9B9F">
              <a:alpha val="8494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414DA1">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EE4F2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993F5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A555A1"/>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130" name="Slide Number Placeholder 5">
            <a:extLst>
              <a:ext uri="{FF2B5EF4-FFF2-40B4-BE49-F238E27FC236}">
                <a16:creationId xmlns:a16="http://schemas.microsoft.com/office/drawing/2014/main" id="{B7634368-1C3A-521F-0D4D-E9145B296D6E}"/>
              </a:ext>
            </a:extLst>
          </p:cNvPr>
          <p:cNvSpPr>
            <a:spLocks noGrp="1"/>
          </p:cNvSpPr>
          <p:nvPr>
            <p:ph type="sldNum" sz="quarter" idx="4"/>
          </p:nvPr>
        </p:nvSpPr>
        <p:spPr>
          <a:xfrm>
            <a:off x="7248938" y="10446817"/>
            <a:ext cx="391469" cy="363595"/>
          </a:xfrm>
          <a:prstGeom prst="rect">
            <a:avLst/>
          </a:prstGeom>
        </p:spPr>
        <p:txBody>
          <a:bodyPr vert="horz" lIns="91440" tIns="45720" rIns="91440" bIns="45720" rtlCol="0" anchor="ctr"/>
          <a:lstStyle>
            <a:lvl1pPr algn="r">
              <a:defRPr sz="800">
                <a:solidFill>
                  <a:srgbClr val="282666"/>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0C46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9132746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_Cover ">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96E17665-6CF4-7799-BCA6-D9ED87A7BAD6}"/>
              </a:ext>
            </a:extLst>
          </p:cNvPr>
          <p:cNvSpPr/>
          <p:nvPr userDrawn="1"/>
        </p:nvSpPr>
        <p:spPr>
          <a:xfrm rot="5400000" flipH="1">
            <a:off x="5161320" y="7032598"/>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3FB5A1"/>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1938060"/>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582998" y="3668129"/>
            <a:ext cx="3478789"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err="1"/>
              <a:t>IncludeMe</a:t>
            </a:r>
            <a:r>
              <a:rPr lang="en-US"/>
              <a:t>+</a:t>
            </a:r>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582999" y="3101504"/>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a:t>
            </a:r>
            <a:endParaRPr lang="en-US"/>
          </a:p>
        </p:txBody>
      </p:sp>
      <p:sp>
        <p:nvSpPr>
          <p:cNvPr id="6" name="Freeform 5">
            <a:extLst>
              <a:ext uri="{FF2B5EF4-FFF2-40B4-BE49-F238E27FC236}">
                <a16:creationId xmlns:a16="http://schemas.microsoft.com/office/drawing/2014/main" id="{F80F0509-5A8C-D118-EBFE-551EEC09571C}"/>
              </a:ext>
            </a:extLst>
          </p:cNvPr>
          <p:cNvSpPr>
            <a:spLocks noGrp="1"/>
          </p:cNvSpPr>
          <p:nvPr>
            <p:ph type="pic" sz="quarter" idx="17"/>
          </p:nvPr>
        </p:nvSpPr>
        <p:spPr>
          <a:xfrm>
            <a:off x="1539057" y="4530650"/>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518 w 6236518"/>
              <a:gd name="connsiteY5" fmla="*/ 4816261 h 4816261"/>
              <a:gd name="connsiteX6" fmla="*/ 6236518 w 6236518"/>
              <a:gd name="connsiteY6" fmla="*/ 4450248 h 4816261"/>
              <a:gd name="connsiteX7" fmla="*/ 5379897 w 6236518"/>
              <a:gd name="connsiteY7" fmla="*/ 4450248 h 4816261"/>
              <a:gd name="connsiteX8" fmla="*/ 2894025 w 6236518"/>
              <a:gd name="connsiteY8" fmla="*/ 4450248 h 4816261"/>
              <a:gd name="connsiteX9" fmla="*/ 2037403 w 6236518"/>
              <a:gd name="connsiteY9" fmla="*/ 4450248 h 4816261"/>
              <a:gd name="connsiteX10" fmla="*/ 1702609 w 6236518"/>
              <a:gd name="connsiteY10" fmla="*/ 4670581 h 4816261"/>
              <a:gd name="connsiteX11" fmla="*/ 1690786 w 6236518"/>
              <a:gd name="connsiteY11" fmla="*/ 4708193 h 4816261"/>
              <a:gd name="connsiteX12" fmla="*/ 1690784 w 6236518"/>
              <a:gd name="connsiteY12" fmla="*/ 4708193 h 4816261"/>
              <a:gd name="connsiteX13" fmla="*/ 0 w 6236518"/>
              <a:gd name="connsiteY13" fmla="*/ 2408131 h 4816261"/>
              <a:gd name="connsiteX14" fmla="*/ 2407573 w 6236518"/>
              <a:gd name="connsiteY14"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36518" h="4816261">
                <a:moveTo>
                  <a:pt x="2407573" y="0"/>
                </a:moveTo>
                <a:cubicBezTo>
                  <a:pt x="2452808" y="0"/>
                  <a:pt x="2503073" y="0"/>
                  <a:pt x="2543282" y="5026"/>
                </a:cubicBezTo>
                <a:lnTo>
                  <a:pt x="2543282" y="0"/>
                </a:lnTo>
                <a:lnTo>
                  <a:pt x="6236518" y="0"/>
                </a:lnTo>
                <a:lnTo>
                  <a:pt x="6236518" y="4816261"/>
                </a:lnTo>
                <a:lnTo>
                  <a:pt x="6236518" y="4816261"/>
                </a:lnTo>
                <a:lnTo>
                  <a:pt x="6236518" y="4450248"/>
                </a:lnTo>
                <a:lnTo>
                  <a:pt x="5379897" y="4450248"/>
                </a:lnTo>
                <a:lnTo>
                  <a:pt x="2894025" y="4450248"/>
                </a:lnTo>
                <a:lnTo>
                  <a:pt x="2037403" y="4450248"/>
                </a:lnTo>
                <a:cubicBezTo>
                  <a:pt x="1887311" y="4450248"/>
                  <a:pt x="1757922" y="4541331"/>
                  <a:pt x="1702609" y="4670581"/>
                </a:cubicBezTo>
                <a:lnTo>
                  <a:pt x="1690786" y="4708193"/>
                </a:lnTo>
                <a:lnTo>
                  <a:pt x="1690784" y="4708193"/>
                </a:lnTo>
                <a:cubicBezTo>
                  <a:pt x="710074" y="4403798"/>
                  <a:pt x="0" y="34905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pic>
        <p:nvPicPr>
          <p:cNvPr id="21" name="Picture 20">
            <a:extLst>
              <a:ext uri="{FF2B5EF4-FFF2-40B4-BE49-F238E27FC236}">
                <a16:creationId xmlns:a16="http://schemas.microsoft.com/office/drawing/2014/main" id="{9395BFC0-29A6-FD86-A76A-F6F3980BC5D1}"/>
              </a:ext>
            </a:extLst>
          </p:cNvPr>
          <p:cNvPicPr>
            <a:picLocks noChangeAspect="1"/>
          </p:cNvPicPr>
          <p:nvPr userDrawn="1"/>
        </p:nvPicPr>
        <p:blipFill>
          <a:blip r:embed="rId2"/>
          <a:stretch>
            <a:fillRect/>
          </a:stretch>
        </p:blipFill>
        <p:spPr>
          <a:xfrm>
            <a:off x="3887787" y="354563"/>
            <a:ext cx="3671586" cy="1786177"/>
          </a:xfrm>
          <a:prstGeom prst="rect">
            <a:avLst/>
          </a:prstGeom>
        </p:spPr>
      </p:pic>
      <p:grpSp>
        <p:nvGrpSpPr>
          <p:cNvPr id="11" name="Group 10">
            <a:extLst>
              <a:ext uri="{FF2B5EF4-FFF2-40B4-BE49-F238E27FC236}">
                <a16:creationId xmlns:a16="http://schemas.microsoft.com/office/drawing/2014/main" id="{18E2FDFB-A99F-4B5E-84E4-AFC5FDBA07EF}"/>
              </a:ext>
            </a:extLst>
          </p:cNvPr>
          <p:cNvGrpSpPr/>
          <p:nvPr userDrawn="1"/>
        </p:nvGrpSpPr>
        <p:grpSpPr>
          <a:xfrm>
            <a:off x="506358" y="9691521"/>
            <a:ext cx="6890324" cy="797762"/>
            <a:chOff x="0" y="0"/>
            <a:chExt cx="6891070" cy="798380"/>
          </a:xfrm>
        </p:grpSpPr>
        <p:sp>
          <p:nvSpPr>
            <p:cNvPr id="12" name="Rectangle 11">
              <a:extLst>
                <a:ext uri="{FF2B5EF4-FFF2-40B4-BE49-F238E27FC236}">
                  <a16:creationId xmlns:a16="http://schemas.microsoft.com/office/drawing/2014/main" id="{1FAA7572-3051-21A4-97E1-C829BFBE9F28}"/>
                </a:ext>
              </a:extLst>
            </p:cNvPr>
            <p:cNvSpPr/>
            <p:nvPr userDrawn="1"/>
          </p:nvSpPr>
          <p:spPr>
            <a:xfrm>
              <a:off x="0" y="0"/>
              <a:ext cx="1255395" cy="339725"/>
            </a:xfrm>
            <a:prstGeom prst="rect">
              <a:avLst/>
            </a:prstGeom>
          </p:spPr>
          <p:txBody>
            <a:bodyPr wrap="square">
              <a:spAutoFit/>
            </a:bodyPr>
            <a:lstStyle/>
            <a:p>
              <a:pPr hangingPunct="0"/>
              <a:r>
                <a:rPr lang="en-US" sz="800" b="1" kern="1200">
                  <a:solidFill>
                    <a:srgbClr val="000000"/>
                  </a:solidFill>
                  <a:effectLst/>
                  <a:latin typeface="Calibri" panose="020F0502020204030204" pitchFamily="34" charset="0"/>
                  <a:ea typeface="Open Sans" panose="020B0606030504020204" pitchFamily="34" charset="0"/>
                  <a:cs typeface="Calibri" panose="020F0502020204030204" pitchFamily="34" charset="0"/>
                </a:rPr>
                <a:t>This resource is licensed under CC BY 4.0</a:t>
              </a:r>
              <a:endParaRPr lang="en-IE"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descr="A grey and black sign with a person in a circle&#10;&#10;Description automatically generated">
              <a:extLst>
                <a:ext uri="{FF2B5EF4-FFF2-40B4-BE49-F238E27FC236}">
                  <a16:creationId xmlns:a16="http://schemas.microsoft.com/office/drawing/2014/main" id="{61064AE1-C510-531D-4738-D4DF6477D12D}"/>
                </a:ext>
              </a:extLst>
            </p:cNvPr>
            <p:cNvPicPr>
              <a:picLocks noChangeAspect="1"/>
            </p:cNvPicPr>
            <p:nvPr userDrawn="1"/>
          </p:nvPicPr>
          <p:blipFill>
            <a:blip r:embed="rId3"/>
            <a:stretch>
              <a:fillRect/>
            </a:stretch>
          </p:blipFill>
          <p:spPr>
            <a:xfrm>
              <a:off x="95250" y="361950"/>
              <a:ext cx="1076325" cy="374650"/>
            </a:xfrm>
            <a:prstGeom prst="rect">
              <a:avLst/>
            </a:prstGeom>
          </p:spPr>
        </p:pic>
        <p:pic>
          <p:nvPicPr>
            <p:cNvPr id="15" name="Picture 14" descr="Co-funded by the European Union logo in png for web usage">
              <a:extLst>
                <a:ext uri="{FF2B5EF4-FFF2-40B4-BE49-F238E27FC236}">
                  <a16:creationId xmlns:a16="http://schemas.microsoft.com/office/drawing/2014/main" id="{B0A4082B-24D1-7039-7926-D126AAF0FF5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260584" y="438150"/>
              <a:ext cx="1530985" cy="320040"/>
            </a:xfrm>
            <a:prstGeom prst="rect">
              <a:avLst/>
            </a:prstGeom>
            <a:noFill/>
            <a:ln>
              <a:noFill/>
            </a:ln>
          </p:spPr>
        </p:pic>
        <p:sp>
          <p:nvSpPr>
            <p:cNvPr id="16" name="Rectangle 15">
              <a:extLst>
                <a:ext uri="{FF2B5EF4-FFF2-40B4-BE49-F238E27FC236}">
                  <a16:creationId xmlns:a16="http://schemas.microsoft.com/office/drawing/2014/main" id="{2474AD90-21E5-574F-E9DA-A5B7A8A94F5A}"/>
                </a:ext>
              </a:extLst>
            </p:cNvPr>
            <p:cNvSpPr/>
            <p:nvPr userDrawn="1"/>
          </p:nvSpPr>
          <p:spPr>
            <a:xfrm>
              <a:off x="2760854" y="397960"/>
              <a:ext cx="4130216" cy="400420"/>
            </a:xfrm>
            <a:prstGeom prst="rect">
              <a:avLst/>
            </a:prstGeom>
          </p:spPr>
          <p:txBody>
            <a:bodyPr wrap="square">
              <a:spAutoFit/>
            </a:bodyPr>
            <a:lstStyle/>
            <a:p>
              <a:pPr algn="just" hangingPunct="0">
                <a:lnSpc>
                  <a:spcPts val="760"/>
                </a:lnSpc>
              </a:pPr>
              <a:r>
                <a:rPr lang="en-US" sz="75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lang="en-IE" sz="11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5" name="Text Placeholder 23">
            <a:extLst>
              <a:ext uri="{FF2B5EF4-FFF2-40B4-BE49-F238E27FC236}">
                <a16:creationId xmlns:a16="http://schemas.microsoft.com/office/drawing/2014/main" id="{B74F9F36-9A5A-1787-DEC6-5E27DEADD508}"/>
              </a:ext>
            </a:extLst>
          </p:cNvPr>
          <p:cNvSpPr>
            <a:spLocks noGrp="1"/>
          </p:cNvSpPr>
          <p:nvPr>
            <p:ph type="body" sz="quarter" idx="44" hasCustomPrompt="1"/>
          </p:nvPr>
        </p:nvSpPr>
        <p:spPr>
          <a:xfrm>
            <a:off x="4588366" y="9113558"/>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www.website.eu</a:t>
            </a:r>
            <a:endParaRPr lang="en-US"/>
          </a:p>
        </p:txBody>
      </p:sp>
    </p:spTree>
    <p:extLst>
      <p:ext uri="{BB962C8B-B14F-4D97-AF65-F5344CB8AC3E}">
        <p14:creationId xmlns:p14="http://schemas.microsoft.com/office/powerpoint/2010/main" val="41046922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Cover ">
  <p:cSld name="Cover ">
    <p:spTree>
      <p:nvGrpSpPr>
        <p:cNvPr id="1" name="Shape 283"/>
        <p:cNvGrpSpPr/>
        <p:nvPr/>
      </p:nvGrpSpPr>
      <p:grpSpPr>
        <a:xfrm>
          <a:off x="0" y="0"/>
          <a:ext cx="0" cy="0"/>
          <a:chOff x="0" y="0"/>
          <a:chExt cx="0" cy="0"/>
        </a:xfrm>
      </p:grpSpPr>
      <p:sp>
        <p:nvSpPr>
          <p:cNvPr id="284" name="Google Shape;284;g3d2c7932c0d_1_2077"/>
          <p:cNvSpPr/>
          <p:nvPr/>
        </p:nvSpPr>
        <p:spPr>
          <a:xfrm rot="5400000" flipH="1">
            <a:off x="5161320" y="7032598"/>
            <a:ext cx="665955" cy="4562554"/>
          </a:xfrm>
          <a:custGeom>
            <a:avLst/>
            <a:gdLst/>
            <a:ahLst/>
            <a:cxnLst/>
            <a:rect l="l" t="t" r="r" b="b"/>
            <a:pathLst>
              <a:path w="665955" h="4562554" extrusionOk="0">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85" name="Google Shape;285;g3d2c7932c0d_1_2077"/>
          <p:cNvSpPr/>
          <p:nvPr/>
        </p:nvSpPr>
        <p:spPr>
          <a:xfrm rot="-5400000">
            <a:off x="240907" y="1939793"/>
            <a:ext cx="6057936" cy="6539750"/>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6" name="Google Shape;286;g3d2c7932c0d_1_2077"/>
          <p:cNvSpPr txBox="1">
            <a:spLocks noGrp="1"/>
          </p:cNvSpPr>
          <p:nvPr>
            <p:ph type="body" idx="1"/>
          </p:nvPr>
        </p:nvSpPr>
        <p:spPr>
          <a:xfrm>
            <a:off x="582998" y="3668129"/>
            <a:ext cx="3478800" cy="574500"/>
          </a:xfrm>
          <a:prstGeom prst="rect">
            <a:avLst/>
          </a:prstGeom>
          <a:noFill/>
          <a:ln>
            <a:noFill/>
          </a:ln>
        </p:spPr>
        <p:txBody>
          <a:bodyPr spcFirstLastPara="1" wrap="square" lIns="91425" tIns="45700" rIns="91425" bIns="45700" anchor="t" anchorCtr="0">
            <a:noAutofit/>
          </a:bodyPr>
          <a:lstStyle>
            <a:lvl1pPr marL="457200" lvl="0" indent="-228600" algn="l">
              <a:lnSpc>
                <a:spcPct val="74400"/>
              </a:lnSpc>
              <a:spcBef>
                <a:spcPts val="0"/>
              </a:spcBef>
              <a:spcAft>
                <a:spcPts val="0"/>
              </a:spcAft>
              <a:buClr>
                <a:schemeClr val="lt1"/>
              </a:buClr>
              <a:buSzPts val="5000"/>
              <a:buNone/>
              <a:defRPr sz="50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87" name="Google Shape;287;g3d2c7932c0d_1_2077"/>
          <p:cNvSpPr txBox="1">
            <a:spLocks noGrp="1"/>
          </p:cNvSpPr>
          <p:nvPr>
            <p:ph type="body" idx="2"/>
          </p:nvPr>
        </p:nvSpPr>
        <p:spPr>
          <a:xfrm>
            <a:off x="582999" y="3101504"/>
            <a:ext cx="2980500" cy="7518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800"/>
              <a:buNone/>
              <a:defRPr sz="28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288" name="Google Shape;288;g3d2c7932c0d_1_2077"/>
          <p:cNvSpPr>
            <a:spLocks noGrp="1"/>
          </p:cNvSpPr>
          <p:nvPr>
            <p:ph type="pic" idx="3"/>
          </p:nvPr>
        </p:nvSpPr>
        <p:spPr>
          <a:xfrm>
            <a:off x="1539057" y="4530650"/>
            <a:ext cx="6236400" cy="4816200"/>
          </a:xfrm>
          <a:prstGeom prst="rect">
            <a:avLst/>
          </a:prstGeom>
          <a:solidFill>
            <a:srgbClr val="F2F2F2"/>
          </a:solidFill>
          <a:ln>
            <a:noFill/>
          </a:ln>
        </p:spPr>
      </p:sp>
      <p:pic>
        <p:nvPicPr>
          <p:cNvPr id="289" name="Google Shape;289;g3d2c7932c0d_1_2077"/>
          <p:cNvPicPr preferRelativeResize="0"/>
          <p:nvPr/>
        </p:nvPicPr>
        <p:blipFill rotWithShape="1">
          <a:blip r:embed="rId2">
            <a:alphaModFix/>
          </a:blip>
          <a:srcRect/>
          <a:stretch/>
        </p:blipFill>
        <p:spPr>
          <a:xfrm>
            <a:off x="3887787" y="354563"/>
            <a:ext cx="3671587" cy="1786177"/>
          </a:xfrm>
          <a:prstGeom prst="rect">
            <a:avLst/>
          </a:prstGeom>
          <a:noFill/>
          <a:ln>
            <a:noFill/>
          </a:ln>
        </p:spPr>
      </p:pic>
      <p:grpSp>
        <p:nvGrpSpPr>
          <p:cNvPr id="290" name="Google Shape;290;g3d2c7932c0d_1_2077"/>
          <p:cNvGrpSpPr/>
          <p:nvPr/>
        </p:nvGrpSpPr>
        <p:grpSpPr>
          <a:xfrm>
            <a:off x="506358" y="9691521"/>
            <a:ext cx="6890265" cy="797821"/>
            <a:chOff x="0" y="0"/>
            <a:chExt cx="6890954" cy="798460"/>
          </a:xfrm>
        </p:grpSpPr>
        <p:sp>
          <p:nvSpPr>
            <p:cNvPr id="291" name="Google Shape;291;g3d2c7932c0d_1_2077"/>
            <p:cNvSpPr/>
            <p:nvPr/>
          </p:nvSpPr>
          <p:spPr>
            <a:xfrm>
              <a:off x="0" y="0"/>
              <a:ext cx="1255500" cy="33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b="1">
                  <a:solidFill>
                    <a:srgbClr val="000000"/>
                  </a:solidFill>
                  <a:latin typeface="Calibri"/>
                  <a:ea typeface="Calibri"/>
                  <a:cs typeface="Calibri"/>
                  <a:sym typeface="Calibri"/>
                </a:rPr>
                <a:t>This resource is licensed under CC BY 4.0</a:t>
              </a:r>
              <a:endParaRPr sz="1100">
                <a:solidFill>
                  <a:schemeClr val="dk1"/>
                </a:solidFill>
                <a:latin typeface="Calibri"/>
                <a:ea typeface="Calibri"/>
                <a:cs typeface="Calibri"/>
                <a:sym typeface="Calibri"/>
              </a:endParaRPr>
            </a:p>
          </p:txBody>
        </p:sp>
        <p:pic>
          <p:nvPicPr>
            <p:cNvPr id="292" name="Google Shape;292;g3d2c7932c0d_1_2077" descr="A grey and black sign with a person in a circle&#10;&#10;Description automatically generated"/>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95250" y="361950"/>
              <a:ext cx="1076325" cy="374650"/>
            </a:xfrm>
            <a:prstGeom prst="rect">
              <a:avLst/>
            </a:prstGeom>
            <a:noFill/>
            <a:ln>
              <a:noFill/>
            </a:ln>
          </p:spPr>
        </p:pic>
        <p:pic>
          <p:nvPicPr>
            <p:cNvPr id="293" name="Google Shape;293;g3d2c7932c0d_1_2077" descr="Co-funded by the European Union logo in png for web usage"/>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260584" y="438150"/>
              <a:ext cx="1530985" cy="320040"/>
            </a:xfrm>
            <a:prstGeom prst="rect">
              <a:avLst/>
            </a:prstGeom>
            <a:noFill/>
            <a:ln>
              <a:noFill/>
            </a:ln>
          </p:spPr>
        </p:pic>
        <p:sp>
          <p:nvSpPr>
            <p:cNvPr id="294" name="Google Shape;294;g3d2c7932c0d_1_2077"/>
            <p:cNvSpPr/>
            <p:nvPr/>
          </p:nvSpPr>
          <p:spPr>
            <a:xfrm>
              <a:off x="2760854" y="397960"/>
              <a:ext cx="4130100" cy="400500"/>
            </a:xfrm>
            <a:prstGeom prst="rect">
              <a:avLst/>
            </a:prstGeom>
            <a:noFill/>
            <a:ln>
              <a:noFill/>
            </a:ln>
          </p:spPr>
          <p:txBody>
            <a:bodyPr spcFirstLastPara="1" wrap="square" lIns="91425" tIns="45700" rIns="91425" bIns="45700" anchor="t" anchorCtr="0">
              <a:noAutofit/>
            </a:bodyPr>
            <a:lstStyle/>
            <a:p>
              <a:pPr marL="0" marR="0" lvl="0" indent="0" algn="just" rtl="0">
                <a:lnSpc>
                  <a:spcPct val="101333"/>
                </a:lnSpc>
                <a:spcBef>
                  <a:spcPts val="0"/>
                </a:spcBef>
                <a:spcAft>
                  <a:spcPts val="0"/>
                </a:spcAft>
                <a:buNone/>
              </a:pPr>
              <a:r>
                <a:rPr lang="en-US" sz="750">
                  <a:solidFill>
                    <a:srgbClr val="0C4659"/>
                  </a:solidFill>
                  <a:latin typeface="Calibri"/>
                  <a:ea typeface="Calibri"/>
                  <a:cs typeface="Calibri"/>
                  <a:sym typeface="Calibri"/>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sz="1100">
                <a:solidFill>
                  <a:srgbClr val="0C4659"/>
                </a:solidFill>
                <a:latin typeface="Calibri"/>
                <a:ea typeface="Calibri"/>
                <a:cs typeface="Calibri"/>
                <a:sym typeface="Calibri"/>
              </a:endParaRPr>
            </a:p>
          </p:txBody>
        </p:sp>
      </p:grpSp>
      <p:sp>
        <p:nvSpPr>
          <p:cNvPr id="295" name="Google Shape;295;g3d2c7932c0d_1_2077"/>
          <p:cNvSpPr txBox="1">
            <a:spLocks noGrp="1"/>
          </p:cNvSpPr>
          <p:nvPr>
            <p:ph type="body" idx="4"/>
          </p:nvPr>
        </p:nvSpPr>
        <p:spPr>
          <a:xfrm>
            <a:off x="4588366" y="9113558"/>
            <a:ext cx="2846700" cy="46950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85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OC - 8 Titles">
  <p:cSld name="TOC - 8 Titles">
    <p:spTree>
      <p:nvGrpSpPr>
        <p:cNvPr id="1" name="Shape 296"/>
        <p:cNvGrpSpPr/>
        <p:nvPr/>
      </p:nvGrpSpPr>
      <p:grpSpPr>
        <a:xfrm>
          <a:off x="0" y="0"/>
          <a:ext cx="0" cy="0"/>
          <a:chOff x="0" y="0"/>
          <a:chExt cx="0" cy="0"/>
        </a:xfrm>
      </p:grpSpPr>
      <p:sp>
        <p:nvSpPr>
          <p:cNvPr id="297" name="Google Shape;297;g3d2c7932c0d_1_2090"/>
          <p:cNvSpPr/>
          <p:nvPr/>
        </p:nvSpPr>
        <p:spPr>
          <a:xfrm>
            <a:off x="252084" y="2534422"/>
            <a:ext cx="1507474" cy="264328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8" name="Google Shape;298;g3d2c7932c0d_1_2090"/>
          <p:cNvSpPr/>
          <p:nvPr/>
        </p:nvSpPr>
        <p:spPr>
          <a:xfrm rot="10800000">
            <a:off x="1841754" y="-1040"/>
            <a:ext cx="1511252" cy="1933931"/>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2B9B9F">
              <a:alpha val="851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9" name="Google Shape;299;g3d2c7932c0d_1_2090"/>
          <p:cNvSpPr/>
          <p:nvPr/>
        </p:nvSpPr>
        <p:spPr>
          <a:xfrm>
            <a:off x="3424938" y="2455999"/>
            <a:ext cx="1511252" cy="2643290"/>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3FB5A1">
              <a:alpha val="7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0" name="Google Shape;300;g3d2c7932c0d_1_2090"/>
          <p:cNvSpPr/>
          <p:nvPr/>
        </p:nvSpPr>
        <p:spPr>
          <a:xfrm rot="10800000">
            <a:off x="5004157" y="4207"/>
            <a:ext cx="1511252" cy="2344398"/>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4174B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1" name="Google Shape;301;g3d2c7932c0d_1_2090"/>
          <p:cNvSpPr/>
          <p:nvPr/>
        </p:nvSpPr>
        <p:spPr>
          <a:xfrm>
            <a:off x="4164326" y="5425529"/>
            <a:ext cx="1511252" cy="3722054"/>
          </a:xfrm>
          <a:custGeom>
            <a:avLst/>
            <a:gdLst/>
            <a:ahLst/>
            <a:cxnLst/>
            <a:rect l="l" t="t" r="r" b="b"/>
            <a:pathLst>
              <a:path w="1511252" h="3722054" extrusionOk="0">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EE4F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2" name="Google Shape;302;g3d2c7932c0d_1_2090"/>
          <p:cNvSpPr/>
          <p:nvPr/>
        </p:nvSpPr>
        <p:spPr>
          <a:xfrm>
            <a:off x="5752131" y="8614857"/>
            <a:ext cx="1511252" cy="2289143"/>
          </a:xfrm>
          <a:custGeom>
            <a:avLst/>
            <a:gdLst/>
            <a:ahLst/>
            <a:cxnLst/>
            <a:rect l="l" t="t" r="r" b="b"/>
            <a:pathLst>
              <a:path w="1511252" h="3157438" extrusionOk="0">
                <a:moveTo>
                  <a:pt x="0" y="0"/>
                </a:moveTo>
                <a:lnTo>
                  <a:pt x="1511252" y="0"/>
                </a:lnTo>
                <a:lnTo>
                  <a:pt x="1511252" y="3157439"/>
                </a:lnTo>
                <a:lnTo>
                  <a:pt x="0" y="3157439"/>
                </a:lnTo>
                <a:close/>
              </a:path>
            </a:pathLst>
          </a:custGeom>
          <a:solidFill>
            <a:srgbClr val="0C4659">
              <a:alpha val="7882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3" name="Google Shape;303;g3d2c7932c0d_1_2090"/>
          <p:cNvSpPr/>
          <p:nvPr/>
        </p:nvSpPr>
        <p:spPr>
          <a:xfrm>
            <a:off x="2573674" y="9182491"/>
            <a:ext cx="1511252" cy="1720804"/>
          </a:xfrm>
          <a:custGeom>
            <a:avLst/>
            <a:gdLst/>
            <a:ahLst/>
            <a:cxnLst/>
            <a:rect l="l" t="t" r="r" b="b"/>
            <a:pathLst>
              <a:path w="1511252" h="3157438" extrusionOk="0">
                <a:moveTo>
                  <a:pt x="0" y="0"/>
                </a:moveTo>
                <a:lnTo>
                  <a:pt x="1511252" y="0"/>
                </a:lnTo>
                <a:lnTo>
                  <a:pt x="1511252" y="3157439"/>
                </a:lnTo>
                <a:lnTo>
                  <a:pt x="0" y="3157439"/>
                </a:lnTo>
                <a:close/>
              </a:path>
            </a:pathLst>
          </a:custGeom>
          <a:solidFill>
            <a:srgbClr val="993F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4" name="Google Shape;304;g3d2c7932c0d_1_2090"/>
          <p:cNvSpPr/>
          <p:nvPr/>
        </p:nvSpPr>
        <p:spPr>
          <a:xfrm>
            <a:off x="983779" y="8614857"/>
            <a:ext cx="1511252" cy="2289143"/>
          </a:xfrm>
          <a:custGeom>
            <a:avLst/>
            <a:gdLst/>
            <a:ahLst/>
            <a:cxnLst/>
            <a:rect l="l" t="t" r="r" b="b"/>
            <a:pathLst>
              <a:path w="1511252" h="3157438" extrusionOk="0">
                <a:moveTo>
                  <a:pt x="0" y="0"/>
                </a:moveTo>
                <a:lnTo>
                  <a:pt x="1511252" y="0"/>
                </a:lnTo>
                <a:lnTo>
                  <a:pt x="1511252" y="3157439"/>
                </a:lnTo>
                <a:lnTo>
                  <a:pt x="0" y="3157439"/>
                </a:lnTo>
                <a:close/>
              </a:path>
            </a:pathLst>
          </a:custGeom>
          <a:solidFill>
            <a:srgbClr val="A55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305" name="Google Shape;305;g3d2c7932c0d_1_2090"/>
          <p:cNvCxnSpPr/>
          <p:nvPr/>
        </p:nvCxnSpPr>
        <p:spPr>
          <a:xfrm>
            <a:off x="281616" y="3891188"/>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06" name="Google Shape;306;g3d2c7932c0d_1_2090"/>
          <p:cNvSpPr>
            <a:spLocks noGrp="1"/>
          </p:cNvSpPr>
          <p:nvPr>
            <p:ph type="pic" idx="2"/>
          </p:nvPr>
        </p:nvSpPr>
        <p:spPr>
          <a:xfrm>
            <a:off x="1841005" y="1809550"/>
            <a:ext cx="1511400" cy="2643300"/>
          </a:xfrm>
          <a:prstGeom prst="rect">
            <a:avLst/>
          </a:prstGeom>
          <a:solidFill>
            <a:srgbClr val="F2F2F2"/>
          </a:solidFill>
          <a:ln>
            <a:noFill/>
          </a:ln>
        </p:spPr>
      </p:sp>
      <p:sp>
        <p:nvSpPr>
          <p:cNvPr id="307" name="Google Shape;307;g3d2c7932c0d_1_2090"/>
          <p:cNvSpPr>
            <a:spLocks noGrp="1"/>
          </p:cNvSpPr>
          <p:nvPr>
            <p:ph type="pic" idx="3"/>
          </p:nvPr>
        </p:nvSpPr>
        <p:spPr>
          <a:xfrm>
            <a:off x="3424938" y="-2"/>
            <a:ext cx="1511400" cy="3157500"/>
          </a:xfrm>
          <a:prstGeom prst="rect">
            <a:avLst/>
          </a:prstGeom>
          <a:solidFill>
            <a:srgbClr val="F2F2F2"/>
          </a:solidFill>
          <a:ln>
            <a:noFill/>
          </a:ln>
        </p:spPr>
      </p:sp>
      <p:sp>
        <p:nvSpPr>
          <p:cNvPr id="308" name="Google Shape;308;g3d2c7932c0d_1_2090"/>
          <p:cNvSpPr>
            <a:spLocks noGrp="1"/>
          </p:cNvSpPr>
          <p:nvPr>
            <p:ph type="pic" idx="4"/>
          </p:nvPr>
        </p:nvSpPr>
        <p:spPr>
          <a:xfrm>
            <a:off x="5003409" y="2092801"/>
            <a:ext cx="1511400" cy="2643300"/>
          </a:xfrm>
          <a:prstGeom prst="rect">
            <a:avLst/>
          </a:prstGeom>
          <a:solidFill>
            <a:srgbClr val="F2F2F2"/>
          </a:solidFill>
          <a:ln>
            <a:noFill/>
          </a:ln>
        </p:spPr>
      </p:sp>
      <p:sp>
        <p:nvSpPr>
          <p:cNvPr id="309" name="Google Shape;309;g3d2c7932c0d_1_2090"/>
          <p:cNvSpPr>
            <a:spLocks noGrp="1"/>
          </p:cNvSpPr>
          <p:nvPr>
            <p:ph type="pic" idx="5"/>
          </p:nvPr>
        </p:nvSpPr>
        <p:spPr>
          <a:xfrm>
            <a:off x="983779" y="5971566"/>
            <a:ext cx="1511400" cy="2643300"/>
          </a:xfrm>
          <a:prstGeom prst="rect">
            <a:avLst/>
          </a:prstGeom>
          <a:solidFill>
            <a:srgbClr val="F2F2F2"/>
          </a:solidFill>
          <a:ln>
            <a:noFill/>
          </a:ln>
        </p:spPr>
      </p:sp>
      <p:sp>
        <p:nvSpPr>
          <p:cNvPr id="310" name="Google Shape;310;g3d2c7932c0d_1_2090"/>
          <p:cNvSpPr>
            <a:spLocks noGrp="1"/>
          </p:cNvSpPr>
          <p:nvPr>
            <p:ph type="pic" idx="6"/>
          </p:nvPr>
        </p:nvSpPr>
        <p:spPr>
          <a:xfrm>
            <a:off x="2573674" y="6702665"/>
            <a:ext cx="1511400" cy="2643300"/>
          </a:xfrm>
          <a:prstGeom prst="rect">
            <a:avLst/>
          </a:prstGeom>
          <a:solidFill>
            <a:srgbClr val="F2F2F2"/>
          </a:solidFill>
          <a:ln>
            <a:noFill/>
          </a:ln>
        </p:spPr>
      </p:sp>
      <p:sp>
        <p:nvSpPr>
          <p:cNvPr id="311" name="Google Shape;311;g3d2c7932c0d_1_2090"/>
          <p:cNvSpPr>
            <a:spLocks noGrp="1"/>
          </p:cNvSpPr>
          <p:nvPr>
            <p:ph type="pic" idx="7"/>
          </p:nvPr>
        </p:nvSpPr>
        <p:spPr>
          <a:xfrm>
            <a:off x="5752131" y="6141689"/>
            <a:ext cx="1512000" cy="2558400"/>
          </a:xfrm>
          <a:prstGeom prst="rect">
            <a:avLst/>
          </a:prstGeom>
          <a:solidFill>
            <a:srgbClr val="F2F2F2"/>
          </a:solidFill>
          <a:ln>
            <a:noFill/>
          </a:ln>
        </p:spPr>
      </p:sp>
      <p:sp>
        <p:nvSpPr>
          <p:cNvPr id="312" name="Google Shape;312;g3d2c7932c0d_1_2090"/>
          <p:cNvSpPr>
            <a:spLocks noGrp="1"/>
          </p:cNvSpPr>
          <p:nvPr>
            <p:ph type="pic" idx="8"/>
          </p:nvPr>
        </p:nvSpPr>
        <p:spPr>
          <a:xfrm>
            <a:off x="252084" y="0"/>
            <a:ext cx="1508400" cy="3351900"/>
          </a:xfrm>
          <a:prstGeom prst="rect">
            <a:avLst/>
          </a:prstGeom>
          <a:solidFill>
            <a:srgbClr val="F2F2F2"/>
          </a:solidFill>
          <a:ln>
            <a:noFill/>
          </a:ln>
        </p:spPr>
      </p:sp>
      <p:sp>
        <p:nvSpPr>
          <p:cNvPr id="313" name="Google Shape;313;g3d2c7932c0d_1_2090"/>
          <p:cNvSpPr txBox="1">
            <a:spLocks noGrp="1"/>
          </p:cNvSpPr>
          <p:nvPr>
            <p:ph type="body" idx="1"/>
          </p:nvPr>
        </p:nvSpPr>
        <p:spPr>
          <a:xfrm>
            <a:off x="236053" y="3958712"/>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14" name="Google Shape;314;g3d2c7932c0d_1_2090"/>
          <p:cNvSpPr txBox="1">
            <a:spLocks noGrp="1"/>
          </p:cNvSpPr>
          <p:nvPr>
            <p:ph type="body" idx="9"/>
          </p:nvPr>
        </p:nvSpPr>
        <p:spPr>
          <a:xfrm>
            <a:off x="236053" y="3484619"/>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15" name="Google Shape;315;g3d2c7932c0d_1_2090"/>
          <p:cNvSpPr txBox="1">
            <a:spLocks noGrp="1"/>
          </p:cNvSpPr>
          <p:nvPr>
            <p:ph type="body" idx="13"/>
          </p:nvPr>
        </p:nvSpPr>
        <p:spPr>
          <a:xfrm>
            <a:off x="884052" y="3647458"/>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316" name="Google Shape;316;g3d2c7932c0d_1_2090"/>
          <p:cNvCxnSpPr/>
          <p:nvPr/>
        </p:nvCxnSpPr>
        <p:spPr>
          <a:xfrm>
            <a:off x="1861149" y="703778"/>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17" name="Google Shape;317;g3d2c7932c0d_1_2090"/>
          <p:cNvSpPr txBox="1">
            <a:spLocks noGrp="1"/>
          </p:cNvSpPr>
          <p:nvPr>
            <p:ph type="body" idx="14"/>
          </p:nvPr>
        </p:nvSpPr>
        <p:spPr>
          <a:xfrm>
            <a:off x="1815586" y="771302"/>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18" name="Google Shape;318;g3d2c7932c0d_1_2090"/>
          <p:cNvSpPr txBox="1">
            <a:spLocks noGrp="1"/>
          </p:cNvSpPr>
          <p:nvPr>
            <p:ph type="body" idx="15"/>
          </p:nvPr>
        </p:nvSpPr>
        <p:spPr>
          <a:xfrm>
            <a:off x="1815586" y="297209"/>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19" name="Google Shape;319;g3d2c7932c0d_1_2090"/>
          <p:cNvSpPr txBox="1">
            <a:spLocks noGrp="1"/>
          </p:cNvSpPr>
          <p:nvPr>
            <p:ph type="body" idx="16"/>
          </p:nvPr>
        </p:nvSpPr>
        <p:spPr>
          <a:xfrm>
            <a:off x="2463585" y="460048"/>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320" name="Google Shape;320;g3d2c7932c0d_1_2090"/>
          <p:cNvCxnSpPr/>
          <p:nvPr/>
        </p:nvCxnSpPr>
        <p:spPr>
          <a:xfrm>
            <a:off x="3469754" y="3687646"/>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21" name="Google Shape;321;g3d2c7932c0d_1_2090"/>
          <p:cNvSpPr txBox="1">
            <a:spLocks noGrp="1"/>
          </p:cNvSpPr>
          <p:nvPr>
            <p:ph type="body" idx="17"/>
          </p:nvPr>
        </p:nvSpPr>
        <p:spPr>
          <a:xfrm>
            <a:off x="3424191" y="3755170"/>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22" name="Google Shape;322;g3d2c7932c0d_1_2090"/>
          <p:cNvSpPr txBox="1">
            <a:spLocks noGrp="1"/>
          </p:cNvSpPr>
          <p:nvPr>
            <p:ph type="body" idx="18"/>
          </p:nvPr>
        </p:nvSpPr>
        <p:spPr>
          <a:xfrm>
            <a:off x="3424191" y="3281077"/>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23" name="Google Shape;323;g3d2c7932c0d_1_2090"/>
          <p:cNvSpPr txBox="1">
            <a:spLocks noGrp="1"/>
          </p:cNvSpPr>
          <p:nvPr>
            <p:ph type="body" idx="19"/>
          </p:nvPr>
        </p:nvSpPr>
        <p:spPr>
          <a:xfrm>
            <a:off x="4072190" y="3443916"/>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324" name="Google Shape;324;g3d2c7932c0d_1_2090"/>
          <p:cNvCxnSpPr/>
          <p:nvPr/>
        </p:nvCxnSpPr>
        <p:spPr>
          <a:xfrm>
            <a:off x="5021422" y="875254"/>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25" name="Google Shape;325;g3d2c7932c0d_1_2090"/>
          <p:cNvSpPr txBox="1">
            <a:spLocks noGrp="1"/>
          </p:cNvSpPr>
          <p:nvPr>
            <p:ph type="body" idx="20"/>
          </p:nvPr>
        </p:nvSpPr>
        <p:spPr>
          <a:xfrm>
            <a:off x="4975859" y="942778"/>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26" name="Google Shape;326;g3d2c7932c0d_1_2090"/>
          <p:cNvSpPr txBox="1">
            <a:spLocks noGrp="1"/>
          </p:cNvSpPr>
          <p:nvPr>
            <p:ph type="body" idx="21"/>
          </p:nvPr>
        </p:nvSpPr>
        <p:spPr>
          <a:xfrm>
            <a:off x="4975859" y="468685"/>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27" name="Google Shape;327;g3d2c7932c0d_1_2090"/>
          <p:cNvSpPr txBox="1">
            <a:spLocks noGrp="1"/>
          </p:cNvSpPr>
          <p:nvPr>
            <p:ph type="body" idx="22"/>
          </p:nvPr>
        </p:nvSpPr>
        <p:spPr>
          <a:xfrm>
            <a:off x="5623858" y="631524"/>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28" name="Google Shape;328;g3d2c7932c0d_1_2090"/>
          <p:cNvSpPr txBox="1">
            <a:spLocks noGrp="1"/>
          </p:cNvSpPr>
          <p:nvPr>
            <p:ph type="sldNum" idx="12"/>
          </p:nvPr>
        </p:nvSpPr>
        <p:spPr>
          <a:xfrm>
            <a:off x="5565760" y="10446817"/>
            <a:ext cx="20745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29" name="Google Shape;329;g3d2c7932c0d_1_2090"/>
          <p:cNvSpPr>
            <a:spLocks noGrp="1"/>
          </p:cNvSpPr>
          <p:nvPr>
            <p:ph type="pic" idx="23"/>
          </p:nvPr>
        </p:nvSpPr>
        <p:spPr>
          <a:xfrm>
            <a:off x="4164326" y="7744274"/>
            <a:ext cx="1511400" cy="3157500"/>
          </a:xfrm>
          <a:prstGeom prst="rect">
            <a:avLst/>
          </a:prstGeom>
          <a:solidFill>
            <a:srgbClr val="F2F2F2"/>
          </a:solidFill>
          <a:ln>
            <a:noFill/>
          </a:ln>
        </p:spPr>
      </p:sp>
      <p:cxnSp>
        <p:nvCxnSpPr>
          <p:cNvPr id="330" name="Google Shape;330;g3d2c7932c0d_1_2090"/>
          <p:cNvCxnSpPr/>
          <p:nvPr/>
        </p:nvCxnSpPr>
        <p:spPr>
          <a:xfrm>
            <a:off x="1020016" y="9187024"/>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31" name="Google Shape;331;g3d2c7932c0d_1_2090"/>
          <p:cNvSpPr txBox="1">
            <a:spLocks noGrp="1"/>
          </p:cNvSpPr>
          <p:nvPr>
            <p:ph type="body" idx="24"/>
          </p:nvPr>
        </p:nvSpPr>
        <p:spPr>
          <a:xfrm>
            <a:off x="974453" y="9254548"/>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32" name="Google Shape;332;g3d2c7932c0d_1_2090"/>
          <p:cNvSpPr txBox="1">
            <a:spLocks noGrp="1"/>
          </p:cNvSpPr>
          <p:nvPr>
            <p:ph type="body" idx="25"/>
          </p:nvPr>
        </p:nvSpPr>
        <p:spPr>
          <a:xfrm>
            <a:off x="974453" y="8780455"/>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33" name="Google Shape;333;g3d2c7932c0d_1_2090"/>
          <p:cNvSpPr txBox="1">
            <a:spLocks noGrp="1"/>
          </p:cNvSpPr>
          <p:nvPr>
            <p:ph type="body" idx="26"/>
          </p:nvPr>
        </p:nvSpPr>
        <p:spPr>
          <a:xfrm>
            <a:off x="1622452" y="8943294"/>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334" name="Google Shape;334;g3d2c7932c0d_1_2090"/>
          <p:cNvCxnSpPr/>
          <p:nvPr/>
        </p:nvCxnSpPr>
        <p:spPr>
          <a:xfrm>
            <a:off x="2599548" y="9854682"/>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35" name="Google Shape;335;g3d2c7932c0d_1_2090"/>
          <p:cNvSpPr txBox="1">
            <a:spLocks noGrp="1"/>
          </p:cNvSpPr>
          <p:nvPr>
            <p:ph type="body" idx="27"/>
          </p:nvPr>
        </p:nvSpPr>
        <p:spPr>
          <a:xfrm>
            <a:off x="2553985" y="9922206"/>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36" name="Google Shape;336;g3d2c7932c0d_1_2090"/>
          <p:cNvSpPr txBox="1">
            <a:spLocks noGrp="1"/>
          </p:cNvSpPr>
          <p:nvPr>
            <p:ph type="body" idx="28"/>
          </p:nvPr>
        </p:nvSpPr>
        <p:spPr>
          <a:xfrm>
            <a:off x="2553985" y="9448113"/>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37" name="Google Shape;337;g3d2c7932c0d_1_2090"/>
          <p:cNvSpPr txBox="1">
            <a:spLocks noGrp="1"/>
          </p:cNvSpPr>
          <p:nvPr>
            <p:ph type="body" idx="29"/>
          </p:nvPr>
        </p:nvSpPr>
        <p:spPr>
          <a:xfrm>
            <a:off x="3201984" y="9610952"/>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338" name="Google Shape;338;g3d2c7932c0d_1_2090"/>
          <p:cNvCxnSpPr/>
          <p:nvPr/>
        </p:nvCxnSpPr>
        <p:spPr>
          <a:xfrm>
            <a:off x="4198043" y="6697359"/>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39" name="Google Shape;339;g3d2c7932c0d_1_2090"/>
          <p:cNvSpPr txBox="1">
            <a:spLocks noGrp="1"/>
          </p:cNvSpPr>
          <p:nvPr>
            <p:ph type="body" idx="30"/>
          </p:nvPr>
        </p:nvSpPr>
        <p:spPr>
          <a:xfrm>
            <a:off x="4152480" y="6764883"/>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40" name="Google Shape;340;g3d2c7932c0d_1_2090"/>
          <p:cNvSpPr txBox="1">
            <a:spLocks noGrp="1"/>
          </p:cNvSpPr>
          <p:nvPr>
            <p:ph type="body" idx="31"/>
          </p:nvPr>
        </p:nvSpPr>
        <p:spPr>
          <a:xfrm>
            <a:off x="4152480" y="6290790"/>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41" name="Google Shape;341;g3d2c7932c0d_1_2090"/>
          <p:cNvSpPr txBox="1">
            <a:spLocks noGrp="1"/>
          </p:cNvSpPr>
          <p:nvPr>
            <p:ph type="body" idx="32"/>
          </p:nvPr>
        </p:nvSpPr>
        <p:spPr>
          <a:xfrm>
            <a:off x="4800479" y="6453629"/>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342" name="Google Shape;342;g3d2c7932c0d_1_2090"/>
          <p:cNvCxnSpPr/>
          <p:nvPr/>
        </p:nvCxnSpPr>
        <p:spPr>
          <a:xfrm>
            <a:off x="5781771" y="9247602"/>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43" name="Google Shape;343;g3d2c7932c0d_1_2090"/>
          <p:cNvSpPr txBox="1">
            <a:spLocks noGrp="1"/>
          </p:cNvSpPr>
          <p:nvPr>
            <p:ph type="body" idx="33"/>
          </p:nvPr>
        </p:nvSpPr>
        <p:spPr>
          <a:xfrm>
            <a:off x="5736208" y="9315126"/>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44" name="Google Shape;344;g3d2c7932c0d_1_2090"/>
          <p:cNvSpPr txBox="1">
            <a:spLocks noGrp="1"/>
          </p:cNvSpPr>
          <p:nvPr>
            <p:ph type="body" idx="34"/>
          </p:nvPr>
        </p:nvSpPr>
        <p:spPr>
          <a:xfrm>
            <a:off x="5736208" y="8841033"/>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45" name="Google Shape;345;g3d2c7932c0d_1_2090"/>
          <p:cNvSpPr txBox="1">
            <a:spLocks noGrp="1"/>
          </p:cNvSpPr>
          <p:nvPr>
            <p:ph type="body" idx="35"/>
          </p:nvPr>
        </p:nvSpPr>
        <p:spPr>
          <a:xfrm>
            <a:off x="6384207" y="9003872"/>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46" name="Google Shape;346;g3d2c7932c0d_1_2090"/>
          <p:cNvSpPr txBox="1">
            <a:spLocks noGrp="1"/>
          </p:cNvSpPr>
          <p:nvPr>
            <p:ph type="body" idx="36"/>
          </p:nvPr>
        </p:nvSpPr>
        <p:spPr>
          <a:xfrm rot="-5400000">
            <a:off x="4053066" y="2764591"/>
            <a:ext cx="6351900" cy="8229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0C4659"/>
              </a:buClr>
              <a:buSzPts val="2600"/>
              <a:buNone/>
              <a:defRPr sz="26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OC - 6 Titles">
  <p:cSld name="TOC - 6 Titles">
    <p:spTree>
      <p:nvGrpSpPr>
        <p:cNvPr id="1" name="Shape 347"/>
        <p:cNvGrpSpPr/>
        <p:nvPr/>
      </p:nvGrpSpPr>
      <p:grpSpPr>
        <a:xfrm>
          <a:off x="0" y="0"/>
          <a:ext cx="0" cy="0"/>
          <a:chOff x="0" y="0"/>
          <a:chExt cx="0" cy="0"/>
        </a:xfrm>
      </p:grpSpPr>
      <p:sp>
        <p:nvSpPr>
          <p:cNvPr id="348" name="Google Shape;348;g3d2c7932c0d_1_2141"/>
          <p:cNvSpPr/>
          <p:nvPr/>
        </p:nvSpPr>
        <p:spPr>
          <a:xfrm>
            <a:off x="636397" y="2534420"/>
            <a:ext cx="1507474" cy="264328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14D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9" name="Google Shape;349;g3d2c7932c0d_1_2141"/>
          <p:cNvSpPr/>
          <p:nvPr/>
        </p:nvSpPr>
        <p:spPr>
          <a:xfrm rot="10800000">
            <a:off x="2226067" y="-1042"/>
            <a:ext cx="1511252" cy="1933931"/>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2B9B9F">
              <a:alpha val="851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0" name="Google Shape;350;g3d2c7932c0d_1_2141"/>
          <p:cNvSpPr/>
          <p:nvPr/>
        </p:nvSpPr>
        <p:spPr>
          <a:xfrm>
            <a:off x="3809251" y="2455997"/>
            <a:ext cx="1511252" cy="2643290"/>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414DA1">
              <a:alpha val="749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1" name="Google Shape;351;g3d2c7932c0d_1_2141"/>
          <p:cNvSpPr/>
          <p:nvPr/>
        </p:nvSpPr>
        <p:spPr>
          <a:xfrm>
            <a:off x="5122517" y="5436117"/>
            <a:ext cx="1511252" cy="3722054"/>
          </a:xfrm>
          <a:custGeom>
            <a:avLst/>
            <a:gdLst/>
            <a:ahLst/>
            <a:cxnLst/>
            <a:rect l="l" t="t" r="r" b="b"/>
            <a:pathLst>
              <a:path w="1511252" h="3722054" extrusionOk="0">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EE4F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2" name="Google Shape;352;g3d2c7932c0d_1_2141"/>
          <p:cNvSpPr/>
          <p:nvPr/>
        </p:nvSpPr>
        <p:spPr>
          <a:xfrm>
            <a:off x="3531865" y="9193079"/>
            <a:ext cx="1511252" cy="1720804"/>
          </a:xfrm>
          <a:custGeom>
            <a:avLst/>
            <a:gdLst/>
            <a:ahLst/>
            <a:cxnLst/>
            <a:rect l="l" t="t" r="r" b="b"/>
            <a:pathLst>
              <a:path w="1511252" h="3157438" extrusionOk="0">
                <a:moveTo>
                  <a:pt x="0" y="0"/>
                </a:moveTo>
                <a:lnTo>
                  <a:pt x="1511252" y="0"/>
                </a:lnTo>
                <a:lnTo>
                  <a:pt x="1511252" y="3157439"/>
                </a:lnTo>
                <a:lnTo>
                  <a:pt x="0" y="3157439"/>
                </a:lnTo>
                <a:close/>
              </a:path>
            </a:pathLst>
          </a:custGeom>
          <a:solidFill>
            <a:srgbClr val="993F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3" name="Google Shape;353;g3d2c7932c0d_1_2141"/>
          <p:cNvSpPr/>
          <p:nvPr/>
        </p:nvSpPr>
        <p:spPr>
          <a:xfrm>
            <a:off x="1941970" y="8625445"/>
            <a:ext cx="1511252" cy="2289143"/>
          </a:xfrm>
          <a:custGeom>
            <a:avLst/>
            <a:gdLst/>
            <a:ahLst/>
            <a:cxnLst/>
            <a:rect l="l" t="t" r="r" b="b"/>
            <a:pathLst>
              <a:path w="1511252" h="3157438" extrusionOk="0">
                <a:moveTo>
                  <a:pt x="0" y="0"/>
                </a:moveTo>
                <a:lnTo>
                  <a:pt x="1511252" y="0"/>
                </a:lnTo>
                <a:lnTo>
                  <a:pt x="1511252" y="3157439"/>
                </a:lnTo>
                <a:lnTo>
                  <a:pt x="0" y="3157439"/>
                </a:lnTo>
                <a:close/>
              </a:path>
            </a:pathLst>
          </a:custGeom>
          <a:solidFill>
            <a:srgbClr val="A55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354" name="Google Shape;354;g3d2c7932c0d_1_2141"/>
          <p:cNvCxnSpPr/>
          <p:nvPr/>
        </p:nvCxnSpPr>
        <p:spPr>
          <a:xfrm>
            <a:off x="665929" y="3891186"/>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55" name="Google Shape;355;g3d2c7932c0d_1_2141"/>
          <p:cNvSpPr>
            <a:spLocks noGrp="1"/>
          </p:cNvSpPr>
          <p:nvPr>
            <p:ph type="pic" idx="2"/>
          </p:nvPr>
        </p:nvSpPr>
        <p:spPr>
          <a:xfrm>
            <a:off x="2225318" y="1809548"/>
            <a:ext cx="1511400" cy="2643300"/>
          </a:xfrm>
          <a:prstGeom prst="rect">
            <a:avLst/>
          </a:prstGeom>
          <a:solidFill>
            <a:srgbClr val="F2F2F2"/>
          </a:solidFill>
          <a:ln>
            <a:noFill/>
          </a:ln>
        </p:spPr>
      </p:sp>
      <p:sp>
        <p:nvSpPr>
          <p:cNvPr id="356" name="Google Shape;356;g3d2c7932c0d_1_2141"/>
          <p:cNvSpPr>
            <a:spLocks noGrp="1"/>
          </p:cNvSpPr>
          <p:nvPr>
            <p:ph type="pic" idx="3"/>
          </p:nvPr>
        </p:nvSpPr>
        <p:spPr>
          <a:xfrm>
            <a:off x="3809251" y="-4"/>
            <a:ext cx="1511400" cy="3157500"/>
          </a:xfrm>
          <a:prstGeom prst="rect">
            <a:avLst/>
          </a:prstGeom>
          <a:solidFill>
            <a:srgbClr val="F2F2F2"/>
          </a:solidFill>
          <a:ln>
            <a:noFill/>
          </a:ln>
        </p:spPr>
      </p:sp>
      <p:sp>
        <p:nvSpPr>
          <p:cNvPr id="357" name="Google Shape;357;g3d2c7932c0d_1_2141"/>
          <p:cNvSpPr>
            <a:spLocks noGrp="1"/>
          </p:cNvSpPr>
          <p:nvPr>
            <p:ph type="pic" idx="4"/>
          </p:nvPr>
        </p:nvSpPr>
        <p:spPr>
          <a:xfrm>
            <a:off x="1941970" y="5982154"/>
            <a:ext cx="1511400" cy="2643300"/>
          </a:xfrm>
          <a:prstGeom prst="rect">
            <a:avLst/>
          </a:prstGeom>
          <a:solidFill>
            <a:srgbClr val="F2F2F2"/>
          </a:solidFill>
          <a:ln>
            <a:noFill/>
          </a:ln>
        </p:spPr>
      </p:sp>
      <p:sp>
        <p:nvSpPr>
          <p:cNvPr id="358" name="Google Shape;358;g3d2c7932c0d_1_2141"/>
          <p:cNvSpPr>
            <a:spLocks noGrp="1"/>
          </p:cNvSpPr>
          <p:nvPr>
            <p:ph type="pic" idx="5"/>
          </p:nvPr>
        </p:nvSpPr>
        <p:spPr>
          <a:xfrm>
            <a:off x="3531865" y="6713253"/>
            <a:ext cx="1511400" cy="2643300"/>
          </a:xfrm>
          <a:prstGeom prst="rect">
            <a:avLst/>
          </a:prstGeom>
          <a:solidFill>
            <a:srgbClr val="F2F2F2"/>
          </a:solidFill>
          <a:ln>
            <a:noFill/>
          </a:ln>
        </p:spPr>
      </p:sp>
      <p:sp>
        <p:nvSpPr>
          <p:cNvPr id="359" name="Google Shape;359;g3d2c7932c0d_1_2141"/>
          <p:cNvSpPr>
            <a:spLocks noGrp="1"/>
          </p:cNvSpPr>
          <p:nvPr>
            <p:ph type="pic" idx="6"/>
          </p:nvPr>
        </p:nvSpPr>
        <p:spPr>
          <a:xfrm>
            <a:off x="636397" y="-2"/>
            <a:ext cx="1508400" cy="3351900"/>
          </a:xfrm>
          <a:prstGeom prst="rect">
            <a:avLst/>
          </a:prstGeom>
          <a:solidFill>
            <a:srgbClr val="F2F2F2"/>
          </a:solidFill>
          <a:ln>
            <a:noFill/>
          </a:ln>
        </p:spPr>
      </p:sp>
      <p:sp>
        <p:nvSpPr>
          <p:cNvPr id="360" name="Google Shape;360;g3d2c7932c0d_1_2141"/>
          <p:cNvSpPr txBox="1">
            <a:spLocks noGrp="1"/>
          </p:cNvSpPr>
          <p:nvPr>
            <p:ph type="body" idx="1"/>
          </p:nvPr>
        </p:nvSpPr>
        <p:spPr>
          <a:xfrm>
            <a:off x="620366" y="3958710"/>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61" name="Google Shape;361;g3d2c7932c0d_1_2141"/>
          <p:cNvSpPr txBox="1">
            <a:spLocks noGrp="1"/>
          </p:cNvSpPr>
          <p:nvPr>
            <p:ph type="body" idx="7"/>
          </p:nvPr>
        </p:nvSpPr>
        <p:spPr>
          <a:xfrm>
            <a:off x="620366" y="3484617"/>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62" name="Google Shape;362;g3d2c7932c0d_1_2141"/>
          <p:cNvSpPr txBox="1">
            <a:spLocks noGrp="1"/>
          </p:cNvSpPr>
          <p:nvPr>
            <p:ph type="body" idx="8"/>
          </p:nvPr>
        </p:nvSpPr>
        <p:spPr>
          <a:xfrm>
            <a:off x="1268365" y="3647456"/>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363" name="Google Shape;363;g3d2c7932c0d_1_2141"/>
          <p:cNvCxnSpPr/>
          <p:nvPr/>
        </p:nvCxnSpPr>
        <p:spPr>
          <a:xfrm>
            <a:off x="2245462" y="703776"/>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64" name="Google Shape;364;g3d2c7932c0d_1_2141"/>
          <p:cNvSpPr txBox="1">
            <a:spLocks noGrp="1"/>
          </p:cNvSpPr>
          <p:nvPr>
            <p:ph type="body" idx="9"/>
          </p:nvPr>
        </p:nvSpPr>
        <p:spPr>
          <a:xfrm>
            <a:off x="2199899" y="771300"/>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65" name="Google Shape;365;g3d2c7932c0d_1_2141"/>
          <p:cNvSpPr txBox="1">
            <a:spLocks noGrp="1"/>
          </p:cNvSpPr>
          <p:nvPr>
            <p:ph type="body" idx="13"/>
          </p:nvPr>
        </p:nvSpPr>
        <p:spPr>
          <a:xfrm>
            <a:off x="2199899" y="297207"/>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66" name="Google Shape;366;g3d2c7932c0d_1_2141"/>
          <p:cNvSpPr txBox="1">
            <a:spLocks noGrp="1"/>
          </p:cNvSpPr>
          <p:nvPr>
            <p:ph type="body" idx="14"/>
          </p:nvPr>
        </p:nvSpPr>
        <p:spPr>
          <a:xfrm>
            <a:off x="2847898" y="460046"/>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367" name="Google Shape;367;g3d2c7932c0d_1_2141"/>
          <p:cNvCxnSpPr/>
          <p:nvPr/>
        </p:nvCxnSpPr>
        <p:spPr>
          <a:xfrm>
            <a:off x="3854067" y="3687644"/>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68" name="Google Shape;368;g3d2c7932c0d_1_2141"/>
          <p:cNvSpPr txBox="1">
            <a:spLocks noGrp="1"/>
          </p:cNvSpPr>
          <p:nvPr>
            <p:ph type="body" idx="15"/>
          </p:nvPr>
        </p:nvSpPr>
        <p:spPr>
          <a:xfrm>
            <a:off x="3808504" y="3755168"/>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69" name="Google Shape;369;g3d2c7932c0d_1_2141"/>
          <p:cNvSpPr txBox="1">
            <a:spLocks noGrp="1"/>
          </p:cNvSpPr>
          <p:nvPr>
            <p:ph type="body" idx="16"/>
          </p:nvPr>
        </p:nvSpPr>
        <p:spPr>
          <a:xfrm>
            <a:off x="3808504" y="3281075"/>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70" name="Google Shape;370;g3d2c7932c0d_1_2141"/>
          <p:cNvSpPr txBox="1">
            <a:spLocks noGrp="1"/>
          </p:cNvSpPr>
          <p:nvPr>
            <p:ph type="body" idx="17"/>
          </p:nvPr>
        </p:nvSpPr>
        <p:spPr>
          <a:xfrm>
            <a:off x="4456503" y="3443914"/>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71" name="Google Shape;371;g3d2c7932c0d_1_2141"/>
          <p:cNvSpPr txBox="1">
            <a:spLocks noGrp="1"/>
          </p:cNvSpPr>
          <p:nvPr>
            <p:ph type="sldNum" idx="12"/>
          </p:nvPr>
        </p:nvSpPr>
        <p:spPr>
          <a:xfrm>
            <a:off x="7248938" y="10446817"/>
            <a:ext cx="3915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72" name="Google Shape;372;g3d2c7932c0d_1_2141"/>
          <p:cNvSpPr>
            <a:spLocks noGrp="1"/>
          </p:cNvSpPr>
          <p:nvPr>
            <p:ph type="pic" idx="18"/>
          </p:nvPr>
        </p:nvSpPr>
        <p:spPr>
          <a:xfrm>
            <a:off x="5122517" y="7754862"/>
            <a:ext cx="1511400" cy="3157500"/>
          </a:xfrm>
          <a:prstGeom prst="rect">
            <a:avLst/>
          </a:prstGeom>
          <a:solidFill>
            <a:srgbClr val="F2F2F2"/>
          </a:solidFill>
          <a:ln>
            <a:noFill/>
          </a:ln>
        </p:spPr>
      </p:sp>
      <p:cxnSp>
        <p:nvCxnSpPr>
          <p:cNvPr id="373" name="Google Shape;373;g3d2c7932c0d_1_2141"/>
          <p:cNvCxnSpPr/>
          <p:nvPr/>
        </p:nvCxnSpPr>
        <p:spPr>
          <a:xfrm>
            <a:off x="1978207" y="9197612"/>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74" name="Google Shape;374;g3d2c7932c0d_1_2141"/>
          <p:cNvSpPr txBox="1">
            <a:spLocks noGrp="1"/>
          </p:cNvSpPr>
          <p:nvPr>
            <p:ph type="body" idx="19"/>
          </p:nvPr>
        </p:nvSpPr>
        <p:spPr>
          <a:xfrm>
            <a:off x="1932644" y="9265136"/>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75" name="Google Shape;375;g3d2c7932c0d_1_2141"/>
          <p:cNvSpPr txBox="1">
            <a:spLocks noGrp="1"/>
          </p:cNvSpPr>
          <p:nvPr>
            <p:ph type="body" idx="20"/>
          </p:nvPr>
        </p:nvSpPr>
        <p:spPr>
          <a:xfrm>
            <a:off x="1932644" y="8791043"/>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76" name="Google Shape;376;g3d2c7932c0d_1_2141"/>
          <p:cNvSpPr txBox="1">
            <a:spLocks noGrp="1"/>
          </p:cNvSpPr>
          <p:nvPr>
            <p:ph type="body" idx="21"/>
          </p:nvPr>
        </p:nvSpPr>
        <p:spPr>
          <a:xfrm>
            <a:off x="2580643" y="8953882"/>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377" name="Google Shape;377;g3d2c7932c0d_1_2141"/>
          <p:cNvCxnSpPr/>
          <p:nvPr/>
        </p:nvCxnSpPr>
        <p:spPr>
          <a:xfrm>
            <a:off x="3557739" y="9865270"/>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78" name="Google Shape;378;g3d2c7932c0d_1_2141"/>
          <p:cNvSpPr txBox="1">
            <a:spLocks noGrp="1"/>
          </p:cNvSpPr>
          <p:nvPr>
            <p:ph type="body" idx="22"/>
          </p:nvPr>
        </p:nvSpPr>
        <p:spPr>
          <a:xfrm>
            <a:off x="3512176" y="9932794"/>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79" name="Google Shape;379;g3d2c7932c0d_1_2141"/>
          <p:cNvSpPr txBox="1">
            <a:spLocks noGrp="1"/>
          </p:cNvSpPr>
          <p:nvPr>
            <p:ph type="body" idx="23"/>
          </p:nvPr>
        </p:nvSpPr>
        <p:spPr>
          <a:xfrm>
            <a:off x="3512176" y="9458701"/>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80" name="Google Shape;380;g3d2c7932c0d_1_2141"/>
          <p:cNvSpPr txBox="1">
            <a:spLocks noGrp="1"/>
          </p:cNvSpPr>
          <p:nvPr>
            <p:ph type="body" idx="24"/>
          </p:nvPr>
        </p:nvSpPr>
        <p:spPr>
          <a:xfrm>
            <a:off x="4160175" y="9621540"/>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cxnSp>
        <p:nvCxnSpPr>
          <p:cNvPr id="381" name="Google Shape;381;g3d2c7932c0d_1_2141"/>
          <p:cNvCxnSpPr/>
          <p:nvPr/>
        </p:nvCxnSpPr>
        <p:spPr>
          <a:xfrm>
            <a:off x="5156234" y="6707947"/>
            <a:ext cx="1422600" cy="0"/>
          </a:xfrm>
          <a:prstGeom prst="straightConnector1">
            <a:avLst/>
          </a:prstGeom>
          <a:noFill/>
          <a:ln w="9525" cap="flat" cmpd="sng">
            <a:solidFill>
              <a:schemeClr val="lt1"/>
            </a:solidFill>
            <a:prstDash val="solid"/>
            <a:miter lim="800000"/>
            <a:headEnd type="none" w="sm" len="sm"/>
            <a:tailEnd type="none" w="sm" len="sm"/>
          </a:ln>
        </p:spPr>
      </p:cxnSp>
      <p:sp>
        <p:nvSpPr>
          <p:cNvPr id="382" name="Google Shape;382;g3d2c7932c0d_1_2141"/>
          <p:cNvSpPr txBox="1">
            <a:spLocks noGrp="1"/>
          </p:cNvSpPr>
          <p:nvPr>
            <p:ph type="body" idx="25"/>
          </p:nvPr>
        </p:nvSpPr>
        <p:spPr>
          <a:xfrm>
            <a:off x="5110671" y="6775471"/>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101666"/>
              </a:lnSpc>
              <a:spcBef>
                <a:spcPts val="0"/>
              </a:spcBef>
              <a:spcAft>
                <a:spcPts val="0"/>
              </a:spcAft>
              <a:buClr>
                <a:schemeClr val="lt1"/>
              </a:buClr>
              <a:buSzPts val="1200"/>
              <a:buNone/>
              <a:defRPr sz="1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83" name="Google Shape;383;g3d2c7932c0d_1_2141"/>
          <p:cNvSpPr txBox="1">
            <a:spLocks noGrp="1"/>
          </p:cNvSpPr>
          <p:nvPr>
            <p:ph type="body" idx="26"/>
          </p:nvPr>
        </p:nvSpPr>
        <p:spPr>
          <a:xfrm>
            <a:off x="5110671" y="6301378"/>
            <a:ext cx="6480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84" name="Google Shape;384;g3d2c7932c0d_1_2141"/>
          <p:cNvSpPr txBox="1">
            <a:spLocks noGrp="1"/>
          </p:cNvSpPr>
          <p:nvPr>
            <p:ph type="body" idx="27"/>
          </p:nvPr>
        </p:nvSpPr>
        <p:spPr>
          <a:xfrm>
            <a:off x="5758670" y="6464217"/>
            <a:ext cx="828900" cy="243600"/>
          </a:xfrm>
          <a:prstGeom prst="rect">
            <a:avLst/>
          </a:prstGeom>
          <a:noFill/>
          <a:ln>
            <a:noFill/>
          </a:ln>
        </p:spPr>
        <p:txBody>
          <a:bodyPr spcFirstLastPara="1" wrap="square" lIns="91425" tIns="45700" rIns="91425" bIns="45700" anchor="t" anchorCtr="0">
            <a:noAutofit/>
          </a:bodyPr>
          <a:lstStyle>
            <a:lvl1pPr marL="457200" lvl="0" indent="-228600" algn="r">
              <a:lnSpc>
                <a:spcPct val="122000"/>
              </a:lnSpc>
              <a:spcBef>
                <a:spcPts val="0"/>
              </a:spcBef>
              <a:spcAft>
                <a:spcPts val="0"/>
              </a:spcAft>
              <a:buClr>
                <a:schemeClr val="lt1"/>
              </a:buClr>
              <a:buSzPts val="1000"/>
              <a:buNone/>
              <a:defRPr sz="10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85" name="Google Shape;385;g3d2c7932c0d_1_2141"/>
          <p:cNvSpPr txBox="1">
            <a:spLocks noGrp="1"/>
          </p:cNvSpPr>
          <p:nvPr>
            <p:ph type="body" idx="28"/>
          </p:nvPr>
        </p:nvSpPr>
        <p:spPr>
          <a:xfrm rot="-5400000">
            <a:off x="4053066" y="2764591"/>
            <a:ext cx="6351900" cy="8229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0C4659"/>
              </a:buClr>
              <a:buSzPts val="2600"/>
              <a:buNone/>
              <a:defRPr sz="26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386"/>
        <p:cNvGrpSpPr/>
        <p:nvPr/>
      </p:nvGrpSpPr>
      <p:grpSpPr>
        <a:xfrm>
          <a:off x="0" y="0"/>
          <a:ext cx="0" cy="0"/>
          <a:chOff x="0" y="0"/>
          <a:chExt cx="0" cy="0"/>
        </a:xfrm>
      </p:grpSpPr>
      <p:sp>
        <p:nvSpPr>
          <p:cNvPr id="387" name="Google Shape;387;g3d2c7932c0d_1_2180"/>
          <p:cNvSpPr/>
          <p:nvPr/>
        </p:nvSpPr>
        <p:spPr>
          <a:xfrm rot="-5400000">
            <a:off x="240907" y="254448"/>
            <a:ext cx="6057936" cy="6539750"/>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8" name="Google Shape;388;g3d2c7932c0d_1_2180"/>
          <p:cNvSpPr>
            <a:spLocks noGrp="1"/>
          </p:cNvSpPr>
          <p:nvPr>
            <p:ph type="pic" idx="2"/>
          </p:nvPr>
        </p:nvSpPr>
        <p:spPr>
          <a:xfrm>
            <a:off x="1539057" y="4997827"/>
            <a:ext cx="6236400" cy="4816200"/>
          </a:xfrm>
          <a:prstGeom prst="rect">
            <a:avLst/>
          </a:prstGeom>
          <a:solidFill>
            <a:srgbClr val="F2F2F2"/>
          </a:solidFill>
          <a:ln>
            <a:noFill/>
          </a:ln>
        </p:spPr>
      </p:sp>
      <p:sp>
        <p:nvSpPr>
          <p:cNvPr id="389" name="Google Shape;389;g3d2c7932c0d_1_2180"/>
          <p:cNvSpPr txBox="1">
            <a:spLocks noGrp="1"/>
          </p:cNvSpPr>
          <p:nvPr>
            <p:ph type="body" idx="1"/>
          </p:nvPr>
        </p:nvSpPr>
        <p:spPr>
          <a:xfrm>
            <a:off x="573496" y="1220938"/>
            <a:ext cx="1952400" cy="1564800"/>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850"/>
              </a:spcBef>
              <a:spcAft>
                <a:spcPts val="0"/>
              </a:spcAft>
              <a:buClr>
                <a:schemeClr val="lt1"/>
              </a:buClr>
              <a:buSzPts val="10000"/>
              <a:buNone/>
              <a:defRPr sz="10000" b="0">
                <a:solidFill>
                  <a:schemeClr val="lt1"/>
                </a:solidFill>
                <a:latin typeface="Calibri"/>
                <a:ea typeface="Calibri"/>
                <a:cs typeface="Calibri"/>
                <a:sym typeface="Calibri"/>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90" name="Google Shape;390;g3d2c7932c0d_1_2180"/>
          <p:cNvSpPr txBox="1">
            <a:spLocks noGrp="1"/>
          </p:cNvSpPr>
          <p:nvPr>
            <p:ph type="body" idx="3"/>
          </p:nvPr>
        </p:nvSpPr>
        <p:spPr>
          <a:xfrm>
            <a:off x="2198723" y="2729581"/>
            <a:ext cx="2930100" cy="20028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850"/>
              </a:spcBef>
              <a:spcAft>
                <a:spcPts val="0"/>
              </a:spcAft>
              <a:buClr>
                <a:schemeClr val="lt1"/>
              </a:buClr>
              <a:buSzPts val="3600"/>
              <a:buNone/>
              <a:defRPr sz="3600" b="0">
                <a:solidFill>
                  <a:schemeClr val="lt1"/>
                </a:solidFill>
                <a:latin typeface="Calibri"/>
                <a:ea typeface="Calibri"/>
                <a:cs typeface="Calibri"/>
                <a:sym typeface="Calibri"/>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91" name="Google Shape;391;g3d2c7932c0d_1_2180"/>
          <p:cNvSpPr/>
          <p:nvPr/>
        </p:nvSpPr>
        <p:spPr>
          <a:xfrm>
            <a:off x="2198723" y="2244631"/>
            <a:ext cx="4066364" cy="36021"/>
          </a:xfrm>
          <a:custGeom>
            <a:avLst/>
            <a:gdLst/>
            <a:ahLst/>
            <a:cxnLst/>
            <a:rect l="l" t="t" r="r" b="b"/>
            <a:pathLst>
              <a:path w="4076555" h="51458" extrusionOk="0">
                <a:moveTo>
                  <a:pt x="1" y="0"/>
                </a:moveTo>
                <a:lnTo>
                  <a:pt x="4076556" y="0"/>
                </a:lnTo>
                <a:lnTo>
                  <a:pt x="4076556" y="51459"/>
                </a:lnTo>
                <a:lnTo>
                  <a:pt x="1" y="51459"/>
                </a:lnTo>
                <a:close/>
              </a:path>
            </a:pathLst>
          </a:custGeom>
          <a:solidFill>
            <a:srgbClr val="3FB5A1"/>
          </a:solidFill>
          <a:ln w="24475" cap="flat" cmpd="sng">
            <a:solidFill>
              <a:srgbClr val="3FB5A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2" name="Google Shape;392;g3d2c7932c0d_1_2180"/>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Photo 02">
  <p:cSld name="Text + Photo 02">
    <p:spTree>
      <p:nvGrpSpPr>
        <p:cNvPr id="1" name="Shape 393"/>
        <p:cNvGrpSpPr/>
        <p:nvPr/>
      </p:nvGrpSpPr>
      <p:grpSpPr>
        <a:xfrm>
          <a:off x="0" y="0"/>
          <a:ext cx="0" cy="0"/>
          <a:chOff x="0" y="0"/>
          <a:chExt cx="0" cy="0"/>
        </a:xfrm>
      </p:grpSpPr>
      <p:sp>
        <p:nvSpPr>
          <p:cNvPr id="394" name="Google Shape;394;g3d2c7932c0d_1_2187"/>
          <p:cNvSpPr/>
          <p:nvPr/>
        </p:nvSpPr>
        <p:spPr>
          <a:xfrm rot="-5400000">
            <a:off x="671407" y="-54459"/>
            <a:ext cx="2580643" cy="3923456"/>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174B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395" name="Google Shape;395;g3d2c7932c0d_1_2187"/>
          <p:cNvCxnSpPr/>
          <p:nvPr/>
        </p:nvCxnSpPr>
        <p:spPr>
          <a:xfrm>
            <a:off x="408890" y="1714806"/>
            <a:ext cx="3094800" cy="0"/>
          </a:xfrm>
          <a:prstGeom prst="straightConnector1">
            <a:avLst/>
          </a:prstGeom>
          <a:noFill/>
          <a:ln w="22225" cap="flat" cmpd="sng">
            <a:solidFill>
              <a:schemeClr val="lt1"/>
            </a:solidFill>
            <a:prstDash val="solid"/>
            <a:miter lim="800000"/>
            <a:headEnd type="none" w="sm" len="sm"/>
            <a:tailEnd type="none" w="sm" len="sm"/>
          </a:ln>
        </p:spPr>
      </p:cxnSp>
      <p:sp>
        <p:nvSpPr>
          <p:cNvPr id="396" name="Google Shape;396;g3d2c7932c0d_1_2187"/>
          <p:cNvSpPr txBox="1">
            <a:spLocks noGrp="1"/>
          </p:cNvSpPr>
          <p:nvPr>
            <p:ph type="body" idx="1"/>
          </p:nvPr>
        </p:nvSpPr>
        <p:spPr>
          <a:xfrm>
            <a:off x="634481" y="3810607"/>
            <a:ext cx="6541200" cy="54942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97" name="Google Shape;397;g3d2c7932c0d_1_2187"/>
          <p:cNvSpPr txBox="1">
            <a:spLocks noGrp="1"/>
          </p:cNvSpPr>
          <p:nvPr>
            <p:ph type="body" idx="2"/>
          </p:nvPr>
        </p:nvSpPr>
        <p:spPr>
          <a:xfrm>
            <a:off x="4219319" y="914400"/>
            <a:ext cx="2956500" cy="24642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98" name="Google Shape;398;g3d2c7932c0d_1_2187"/>
          <p:cNvSpPr txBox="1">
            <a:spLocks noGrp="1"/>
          </p:cNvSpPr>
          <p:nvPr>
            <p:ph type="body" idx="3"/>
          </p:nvPr>
        </p:nvSpPr>
        <p:spPr>
          <a:xfrm>
            <a:off x="528134" y="1876698"/>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399" name="Google Shape;399;g3d2c7932c0d_1_2187"/>
          <p:cNvSpPr txBox="1">
            <a:spLocks noGrp="1"/>
          </p:cNvSpPr>
          <p:nvPr>
            <p:ph type="body" idx="4"/>
          </p:nvPr>
        </p:nvSpPr>
        <p:spPr>
          <a:xfrm>
            <a:off x="544933" y="941779"/>
            <a:ext cx="11973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00" name="Google Shape;400;g3d2c7932c0d_1_2187"/>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01" name="Google Shape;401;g3d2c7932c0d_1_2187"/>
          <p:cNvSpPr>
            <a:spLocks noGrp="1"/>
          </p:cNvSpPr>
          <p:nvPr>
            <p:ph type="pic" idx="5"/>
          </p:nvPr>
        </p:nvSpPr>
        <p:spPr>
          <a:xfrm>
            <a:off x="3798377" y="7630370"/>
            <a:ext cx="3342600" cy="3277200"/>
          </a:xfrm>
          <a:prstGeom prst="rect">
            <a:avLst/>
          </a:prstGeom>
          <a:solidFill>
            <a:srgbClr val="F2F2F2"/>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 Photo 03">
  <p:cSld name="Text + Photo 03">
    <p:spTree>
      <p:nvGrpSpPr>
        <p:cNvPr id="1" name="Shape 402"/>
        <p:cNvGrpSpPr/>
        <p:nvPr/>
      </p:nvGrpSpPr>
      <p:grpSpPr>
        <a:xfrm>
          <a:off x="0" y="0"/>
          <a:ext cx="0" cy="0"/>
          <a:chOff x="0" y="0"/>
          <a:chExt cx="0" cy="0"/>
        </a:xfrm>
      </p:grpSpPr>
      <p:sp>
        <p:nvSpPr>
          <p:cNvPr id="403" name="Google Shape;403;g3d2c7932c0d_1_2196"/>
          <p:cNvSpPr/>
          <p:nvPr/>
        </p:nvSpPr>
        <p:spPr>
          <a:xfrm rot="-5400000">
            <a:off x="946175" y="-521691"/>
            <a:ext cx="2580644" cy="4472994"/>
          </a:xfrm>
          <a:custGeom>
            <a:avLst/>
            <a:gdLst/>
            <a:ahLst/>
            <a:cxnLst/>
            <a:rect l="l" t="t" r="r" b="b"/>
            <a:pathLst>
              <a:path w="2580644" h="4472994" extrusionOk="0">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A55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404" name="Google Shape;404;g3d2c7932c0d_1_2196"/>
          <p:cNvCxnSpPr/>
          <p:nvPr/>
        </p:nvCxnSpPr>
        <p:spPr>
          <a:xfrm>
            <a:off x="408890" y="1714806"/>
            <a:ext cx="3094800" cy="0"/>
          </a:xfrm>
          <a:prstGeom prst="straightConnector1">
            <a:avLst/>
          </a:prstGeom>
          <a:noFill/>
          <a:ln w="22225" cap="flat" cmpd="sng">
            <a:solidFill>
              <a:schemeClr val="lt1"/>
            </a:solidFill>
            <a:prstDash val="solid"/>
            <a:miter lim="800000"/>
            <a:headEnd type="none" w="sm" len="sm"/>
            <a:tailEnd type="none" w="sm" len="sm"/>
          </a:ln>
        </p:spPr>
      </p:cxnSp>
      <p:sp>
        <p:nvSpPr>
          <p:cNvPr id="405" name="Google Shape;405;g3d2c7932c0d_1_2196"/>
          <p:cNvSpPr txBox="1">
            <a:spLocks noGrp="1"/>
          </p:cNvSpPr>
          <p:nvPr>
            <p:ph type="body" idx="1"/>
          </p:nvPr>
        </p:nvSpPr>
        <p:spPr>
          <a:xfrm>
            <a:off x="634479" y="6506405"/>
            <a:ext cx="6541200" cy="34596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06" name="Google Shape;406;g3d2c7932c0d_1_2196"/>
          <p:cNvSpPr txBox="1">
            <a:spLocks noGrp="1"/>
          </p:cNvSpPr>
          <p:nvPr>
            <p:ph type="body" idx="2"/>
          </p:nvPr>
        </p:nvSpPr>
        <p:spPr>
          <a:xfrm>
            <a:off x="634478" y="3845169"/>
            <a:ext cx="3253200" cy="22293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07" name="Google Shape;407;g3d2c7932c0d_1_2196"/>
          <p:cNvSpPr txBox="1">
            <a:spLocks noGrp="1"/>
          </p:cNvSpPr>
          <p:nvPr>
            <p:ph type="body" idx="3"/>
          </p:nvPr>
        </p:nvSpPr>
        <p:spPr>
          <a:xfrm>
            <a:off x="528134" y="1876698"/>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08" name="Google Shape;408;g3d2c7932c0d_1_2196"/>
          <p:cNvSpPr txBox="1">
            <a:spLocks noGrp="1"/>
          </p:cNvSpPr>
          <p:nvPr>
            <p:ph type="body" idx="4"/>
          </p:nvPr>
        </p:nvSpPr>
        <p:spPr>
          <a:xfrm>
            <a:off x="544933" y="941779"/>
            <a:ext cx="11973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09" name="Google Shape;409;g3d2c7932c0d_1_2196"/>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10" name="Google Shape;410;g3d2c7932c0d_1_2196"/>
          <p:cNvSpPr>
            <a:spLocks noGrp="1"/>
          </p:cNvSpPr>
          <p:nvPr>
            <p:ph type="pic" idx="5"/>
          </p:nvPr>
        </p:nvSpPr>
        <p:spPr>
          <a:xfrm>
            <a:off x="3865139" y="1714894"/>
            <a:ext cx="3919800" cy="3272700"/>
          </a:xfrm>
          <a:prstGeom prst="rect">
            <a:avLst/>
          </a:prstGeom>
          <a:solidFill>
            <a:srgbClr val="F2F2F2"/>
          </a:solid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 Photo 07">
  <p:cSld name="Text + Photo 07">
    <p:spTree>
      <p:nvGrpSpPr>
        <p:cNvPr id="1" name="Shape 411"/>
        <p:cNvGrpSpPr/>
        <p:nvPr/>
      </p:nvGrpSpPr>
      <p:grpSpPr>
        <a:xfrm>
          <a:off x="0" y="0"/>
          <a:ext cx="0" cy="0"/>
          <a:chOff x="0" y="0"/>
          <a:chExt cx="0" cy="0"/>
        </a:xfrm>
      </p:grpSpPr>
      <p:sp>
        <p:nvSpPr>
          <p:cNvPr id="412" name="Google Shape;412;g3d2c7932c0d_1_2205"/>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13" name="Google Shape;413;g3d2c7932c0d_1_2205"/>
          <p:cNvSpPr/>
          <p:nvPr/>
        </p:nvSpPr>
        <p:spPr>
          <a:xfrm>
            <a:off x="1118564" y="9604495"/>
            <a:ext cx="2894048" cy="1334018"/>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g3d2c7932c0d_1_2205"/>
          <p:cNvSpPr>
            <a:spLocks noGrp="1"/>
          </p:cNvSpPr>
          <p:nvPr>
            <p:ph type="pic" idx="2"/>
          </p:nvPr>
        </p:nvSpPr>
        <p:spPr>
          <a:xfrm>
            <a:off x="1118564" y="6416826"/>
            <a:ext cx="2894400" cy="3179100"/>
          </a:xfrm>
          <a:prstGeom prst="rect">
            <a:avLst/>
          </a:prstGeom>
          <a:solidFill>
            <a:srgbClr val="F2F2F2"/>
          </a:solidFill>
          <a:ln>
            <a:noFill/>
          </a:ln>
        </p:spPr>
      </p:sp>
      <p:sp>
        <p:nvSpPr>
          <p:cNvPr id="415" name="Google Shape;415;g3d2c7932c0d_1_2205"/>
          <p:cNvSpPr/>
          <p:nvPr/>
        </p:nvSpPr>
        <p:spPr>
          <a:xfrm>
            <a:off x="4375880" y="0"/>
            <a:ext cx="2894048" cy="1334018"/>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g3d2c7932c0d_1_2205"/>
          <p:cNvSpPr>
            <a:spLocks noGrp="1"/>
          </p:cNvSpPr>
          <p:nvPr>
            <p:ph type="pic" idx="3"/>
          </p:nvPr>
        </p:nvSpPr>
        <p:spPr>
          <a:xfrm>
            <a:off x="4375880" y="1290364"/>
            <a:ext cx="2894400" cy="3179100"/>
          </a:xfrm>
          <a:prstGeom prst="rect">
            <a:avLst/>
          </a:prstGeom>
          <a:solidFill>
            <a:srgbClr val="F2F2F2"/>
          </a:solidFill>
          <a:ln>
            <a:noFill/>
          </a:ln>
        </p:spPr>
      </p:sp>
      <p:sp>
        <p:nvSpPr>
          <p:cNvPr id="417" name="Google Shape;417;g3d2c7932c0d_1_2205"/>
          <p:cNvSpPr txBox="1">
            <a:spLocks noGrp="1"/>
          </p:cNvSpPr>
          <p:nvPr>
            <p:ph type="body" idx="1"/>
          </p:nvPr>
        </p:nvSpPr>
        <p:spPr>
          <a:xfrm>
            <a:off x="1129188" y="10030888"/>
            <a:ext cx="2883900" cy="363600"/>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18" name="Google Shape;418;g3d2c7932c0d_1_2205"/>
          <p:cNvSpPr txBox="1">
            <a:spLocks noGrp="1"/>
          </p:cNvSpPr>
          <p:nvPr>
            <p:ph type="body" idx="4"/>
          </p:nvPr>
        </p:nvSpPr>
        <p:spPr>
          <a:xfrm>
            <a:off x="4386503" y="540168"/>
            <a:ext cx="2883900" cy="363600"/>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19" name="Google Shape;419;g3d2c7932c0d_1_2205"/>
          <p:cNvSpPr txBox="1">
            <a:spLocks noGrp="1"/>
          </p:cNvSpPr>
          <p:nvPr>
            <p:ph type="body" idx="5"/>
          </p:nvPr>
        </p:nvSpPr>
        <p:spPr>
          <a:xfrm>
            <a:off x="1284182" y="1601643"/>
            <a:ext cx="2647800" cy="44424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20" name="Google Shape;420;g3d2c7932c0d_1_2205"/>
          <p:cNvSpPr txBox="1">
            <a:spLocks noGrp="1"/>
          </p:cNvSpPr>
          <p:nvPr>
            <p:ph type="body" idx="6"/>
          </p:nvPr>
        </p:nvSpPr>
        <p:spPr>
          <a:xfrm rot="-5400000">
            <a:off x="-1224534" y="3626544"/>
            <a:ext cx="4455000" cy="381300"/>
          </a:xfrm>
          <a:prstGeom prst="rect">
            <a:avLst/>
          </a:prstGeom>
          <a:noFill/>
          <a:ln>
            <a:noFill/>
          </a:ln>
        </p:spPr>
        <p:txBody>
          <a:bodyPr spcFirstLastPara="1" wrap="square" lIns="91425" tIns="45700" rIns="91425" bIns="45700" anchor="t" anchorCtr="0">
            <a:noAutofit/>
          </a:bodyPr>
          <a:lstStyle>
            <a:lvl1pPr marL="457200" lvl="0" indent="-228600" algn="r">
              <a:lnSpc>
                <a:spcPct val="93333"/>
              </a:lnSpc>
              <a:spcBef>
                <a:spcPts val="0"/>
              </a:spcBef>
              <a:spcAft>
                <a:spcPts val="0"/>
              </a:spcAft>
              <a:buClr>
                <a:srgbClr val="A555A1"/>
              </a:buClr>
              <a:buSzPts val="2400"/>
              <a:buNone/>
              <a:defRPr sz="2400" b="1" i="0">
                <a:solidFill>
                  <a:srgbClr val="A555A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21" name="Google Shape;421;g3d2c7932c0d_1_2205"/>
          <p:cNvSpPr txBox="1">
            <a:spLocks noGrp="1"/>
          </p:cNvSpPr>
          <p:nvPr>
            <p:ph type="body" idx="7"/>
          </p:nvPr>
        </p:nvSpPr>
        <p:spPr>
          <a:xfrm>
            <a:off x="3262733" y="865324"/>
            <a:ext cx="750300" cy="3855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EE4F27"/>
              </a:buClr>
              <a:buSzPts val="4400"/>
              <a:buNone/>
              <a:defRPr sz="4400" b="1" i="0">
                <a:solidFill>
                  <a:srgbClr val="EE4F27"/>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22" name="Google Shape;422;g3d2c7932c0d_1_2205"/>
          <p:cNvSpPr txBox="1">
            <a:spLocks noGrp="1"/>
          </p:cNvSpPr>
          <p:nvPr>
            <p:ph type="body" idx="8"/>
          </p:nvPr>
        </p:nvSpPr>
        <p:spPr>
          <a:xfrm>
            <a:off x="4622523" y="5234379"/>
            <a:ext cx="2647800" cy="44424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23" name="Google Shape;423;g3d2c7932c0d_1_2205"/>
          <p:cNvSpPr txBox="1">
            <a:spLocks noGrp="1"/>
          </p:cNvSpPr>
          <p:nvPr>
            <p:ph type="body" idx="9"/>
          </p:nvPr>
        </p:nvSpPr>
        <p:spPr>
          <a:xfrm rot="-5400000">
            <a:off x="2113807" y="7259280"/>
            <a:ext cx="4455000" cy="381300"/>
          </a:xfrm>
          <a:prstGeom prst="rect">
            <a:avLst/>
          </a:prstGeom>
          <a:noFill/>
          <a:ln>
            <a:noFill/>
          </a:ln>
        </p:spPr>
        <p:txBody>
          <a:bodyPr spcFirstLastPara="1" wrap="square" lIns="91425" tIns="45700" rIns="91425" bIns="45700" anchor="t" anchorCtr="0">
            <a:noAutofit/>
          </a:bodyPr>
          <a:lstStyle>
            <a:lvl1pPr marL="457200" lvl="0" indent="-228600" algn="r">
              <a:lnSpc>
                <a:spcPct val="93333"/>
              </a:lnSpc>
              <a:spcBef>
                <a:spcPts val="0"/>
              </a:spcBef>
              <a:spcAft>
                <a:spcPts val="0"/>
              </a:spcAft>
              <a:buClr>
                <a:srgbClr val="A555A1"/>
              </a:buClr>
              <a:buSzPts val="2400"/>
              <a:buNone/>
              <a:defRPr sz="2400" b="1" i="0">
                <a:solidFill>
                  <a:srgbClr val="A555A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24" name="Google Shape;424;g3d2c7932c0d_1_2205"/>
          <p:cNvSpPr txBox="1">
            <a:spLocks noGrp="1"/>
          </p:cNvSpPr>
          <p:nvPr>
            <p:ph type="body" idx="13"/>
          </p:nvPr>
        </p:nvSpPr>
        <p:spPr>
          <a:xfrm>
            <a:off x="6601074" y="4498060"/>
            <a:ext cx="750300" cy="3855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EE4F27"/>
              </a:buClr>
              <a:buSzPts val="4400"/>
              <a:buNone/>
              <a:defRPr sz="4400" b="1" i="0">
                <a:solidFill>
                  <a:srgbClr val="EE4F27"/>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 Device 01">
  <p:cSld name="Text + Device 01">
    <p:spTree>
      <p:nvGrpSpPr>
        <p:cNvPr id="1" name="Shape 425"/>
        <p:cNvGrpSpPr/>
        <p:nvPr/>
      </p:nvGrpSpPr>
      <p:grpSpPr>
        <a:xfrm>
          <a:off x="0" y="0"/>
          <a:ext cx="0" cy="0"/>
          <a:chOff x="0" y="0"/>
          <a:chExt cx="0" cy="0"/>
        </a:xfrm>
      </p:grpSpPr>
      <p:sp>
        <p:nvSpPr>
          <p:cNvPr id="426" name="Google Shape;426;g3d2c7932c0d_1_2219"/>
          <p:cNvSpPr/>
          <p:nvPr/>
        </p:nvSpPr>
        <p:spPr>
          <a:xfrm flipH="1">
            <a:off x="3656413" y="-837350"/>
            <a:ext cx="4881900" cy="3282600"/>
          </a:xfrm>
          <a:prstGeom prst="rect">
            <a:avLst/>
          </a:prstGeom>
          <a:noFill/>
          <a:ln>
            <a:noFill/>
          </a:ln>
        </p:spPr>
      </p:sp>
      <p:sp>
        <p:nvSpPr>
          <p:cNvPr id="427" name="Google Shape;427;g3d2c7932c0d_1_2219"/>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28" name="Google Shape;428;g3d2c7932c0d_1_2219"/>
          <p:cNvSpPr txBox="1">
            <a:spLocks noGrp="1"/>
          </p:cNvSpPr>
          <p:nvPr>
            <p:ph type="body" idx="1"/>
          </p:nvPr>
        </p:nvSpPr>
        <p:spPr>
          <a:xfrm>
            <a:off x="634479" y="7687884"/>
            <a:ext cx="6541200" cy="21423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29" name="Google Shape;429;g3d2c7932c0d_1_2219"/>
          <p:cNvSpPr txBox="1">
            <a:spLocks noGrp="1"/>
          </p:cNvSpPr>
          <p:nvPr>
            <p:ph type="body" idx="2"/>
          </p:nvPr>
        </p:nvSpPr>
        <p:spPr>
          <a:xfrm>
            <a:off x="669131" y="6124908"/>
            <a:ext cx="6506700" cy="13779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30" name="Google Shape;430;g3d2c7932c0d_1_2219"/>
          <p:cNvSpPr txBox="1">
            <a:spLocks noGrp="1"/>
          </p:cNvSpPr>
          <p:nvPr>
            <p:ph type="body" idx="3"/>
          </p:nvPr>
        </p:nvSpPr>
        <p:spPr>
          <a:xfrm>
            <a:off x="669131" y="5558653"/>
            <a:ext cx="6506700" cy="381300"/>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pic>
        <p:nvPicPr>
          <p:cNvPr id="431" name="Google Shape;431;g3d2c7932c0d_1_2219"/>
          <p:cNvPicPr preferRelativeResize="0"/>
          <p:nvPr/>
        </p:nvPicPr>
        <p:blipFill rotWithShape="1">
          <a:blip r:embed="rId2">
            <a:alphaModFix/>
          </a:blip>
          <a:srcRect/>
          <a:stretch/>
        </p:blipFill>
        <p:spPr>
          <a:xfrm>
            <a:off x="634479" y="430561"/>
            <a:ext cx="6629108" cy="4819842"/>
          </a:xfrm>
          <a:prstGeom prst="rect">
            <a:avLst/>
          </a:prstGeom>
          <a:noFill/>
          <a:ln>
            <a:noFill/>
          </a:ln>
        </p:spPr>
      </p:pic>
      <p:sp>
        <p:nvSpPr>
          <p:cNvPr id="432" name="Google Shape;432;g3d2c7932c0d_1_2219"/>
          <p:cNvSpPr>
            <a:spLocks noGrp="1"/>
          </p:cNvSpPr>
          <p:nvPr>
            <p:ph type="pic" idx="4"/>
          </p:nvPr>
        </p:nvSpPr>
        <p:spPr>
          <a:xfrm>
            <a:off x="1585786" y="927100"/>
            <a:ext cx="4726200" cy="3022500"/>
          </a:xfrm>
          <a:prstGeom prst="rect">
            <a:avLst/>
          </a:prstGeom>
          <a:solidFill>
            <a:srgbClr val="F2F2F2"/>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 Photo 03">
  <p:cSld name="Text + Photo 03">
    <p:spTree>
      <p:nvGrpSpPr>
        <p:cNvPr id="1" name="Shape 97"/>
        <p:cNvGrpSpPr/>
        <p:nvPr/>
      </p:nvGrpSpPr>
      <p:grpSpPr>
        <a:xfrm>
          <a:off x="0" y="0"/>
          <a:ext cx="0" cy="0"/>
          <a:chOff x="0" y="0"/>
          <a:chExt cx="0" cy="0"/>
        </a:xfrm>
      </p:grpSpPr>
      <p:sp>
        <p:nvSpPr>
          <p:cNvPr id="98" name="Google Shape;98;p28"/>
          <p:cNvSpPr/>
          <p:nvPr/>
        </p:nvSpPr>
        <p:spPr>
          <a:xfrm rot="-5400000">
            <a:off x="946175" y="-521691"/>
            <a:ext cx="2580644" cy="4472994"/>
          </a:xfrm>
          <a:custGeom>
            <a:avLst/>
            <a:gdLst/>
            <a:ahLst/>
            <a:cxnLst/>
            <a:rect l="l" t="t" r="r" b="b"/>
            <a:pathLst>
              <a:path w="2580644" h="4472994" extrusionOk="0">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A55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99" name="Google Shape;99;p28"/>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00" name="Google Shape;100;p28"/>
          <p:cNvSpPr txBox="1">
            <a:spLocks noGrp="1"/>
          </p:cNvSpPr>
          <p:nvPr>
            <p:ph type="body" idx="1"/>
          </p:nvPr>
        </p:nvSpPr>
        <p:spPr>
          <a:xfrm>
            <a:off x="634479" y="6506405"/>
            <a:ext cx="6541269" cy="345953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01" name="Google Shape;101;p28"/>
          <p:cNvSpPr txBox="1">
            <a:spLocks noGrp="1"/>
          </p:cNvSpPr>
          <p:nvPr>
            <p:ph type="body" idx="2"/>
          </p:nvPr>
        </p:nvSpPr>
        <p:spPr>
          <a:xfrm>
            <a:off x="634478" y="3845169"/>
            <a:ext cx="3253309" cy="2229228"/>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02" name="Google Shape;102;p28"/>
          <p:cNvSpPr txBox="1">
            <a:spLocks noGrp="1"/>
          </p:cNvSpPr>
          <p:nvPr>
            <p:ph type="body" idx="3"/>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03" name="Google Shape;103;p28"/>
          <p:cNvSpPr txBox="1">
            <a:spLocks noGrp="1"/>
          </p:cNvSpPr>
          <p:nvPr>
            <p:ph type="body" idx="4"/>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04" name="Google Shape;104;p28"/>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5" name="Google Shape;105;p28"/>
          <p:cNvSpPr>
            <a:spLocks noGrp="1"/>
          </p:cNvSpPr>
          <p:nvPr>
            <p:ph type="pic" idx="5"/>
          </p:nvPr>
        </p:nvSpPr>
        <p:spPr>
          <a:xfrm>
            <a:off x="3865139" y="1714894"/>
            <a:ext cx="3919907" cy="3272709"/>
          </a:xfrm>
          <a:prstGeom prst="rect">
            <a:avLst/>
          </a:prstGeom>
          <a:solidFill>
            <a:srgbClr val="F2F2F2"/>
          </a:solidFill>
          <a:ln>
            <a:noFill/>
          </a:ln>
        </p:spPr>
        <p:txBody>
          <a:bodyPr/>
          <a:lstStyle/>
          <a:p>
            <a:endParaRPr lang="sv-FI"/>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 Photo 04">
  <p:cSld name="Text + Photo 04">
    <p:spTree>
      <p:nvGrpSpPr>
        <p:cNvPr id="1" name="Shape 433"/>
        <p:cNvGrpSpPr/>
        <p:nvPr/>
      </p:nvGrpSpPr>
      <p:grpSpPr>
        <a:xfrm>
          <a:off x="0" y="0"/>
          <a:ext cx="0" cy="0"/>
          <a:chOff x="0" y="0"/>
          <a:chExt cx="0" cy="0"/>
        </a:xfrm>
      </p:grpSpPr>
      <p:sp>
        <p:nvSpPr>
          <p:cNvPr id="434" name="Google Shape;434;g3d2c7932c0d_1_2227"/>
          <p:cNvSpPr/>
          <p:nvPr/>
        </p:nvSpPr>
        <p:spPr>
          <a:xfrm rot="-5400000">
            <a:off x="635737" y="2901513"/>
            <a:ext cx="2580643" cy="3923456"/>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g3d2c7932c0d_1_2227"/>
          <p:cNvSpPr/>
          <p:nvPr/>
        </p:nvSpPr>
        <p:spPr>
          <a:xfrm rot="-5400000">
            <a:off x="946175" y="-521691"/>
            <a:ext cx="2580644" cy="4472994"/>
          </a:xfrm>
          <a:custGeom>
            <a:avLst/>
            <a:gdLst/>
            <a:ahLst/>
            <a:cxnLst/>
            <a:rect l="l" t="t" r="r" b="b"/>
            <a:pathLst>
              <a:path w="2580644" h="4472994" extrusionOk="0">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436" name="Google Shape;436;g3d2c7932c0d_1_2227"/>
          <p:cNvCxnSpPr/>
          <p:nvPr/>
        </p:nvCxnSpPr>
        <p:spPr>
          <a:xfrm>
            <a:off x="408890" y="1714806"/>
            <a:ext cx="3094800" cy="0"/>
          </a:xfrm>
          <a:prstGeom prst="straightConnector1">
            <a:avLst/>
          </a:prstGeom>
          <a:noFill/>
          <a:ln w="22225" cap="flat" cmpd="sng">
            <a:solidFill>
              <a:schemeClr val="lt1"/>
            </a:solidFill>
            <a:prstDash val="solid"/>
            <a:miter lim="800000"/>
            <a:headEnd type="none" w="sm" len="sm"/>
            <a:tailEnd type="none" w="sm" len="sm"/>
          </a:ln>
        </p:spPr>
      </p:cxnSp>
      <p:sp>
        <p:nvSpPr>
          <p:cNvPr id="437" name="Google Shape;437;g3d2c7932c0d_1_2227"/>
          <p:cNvSpPr txBox="1">
            <a:spLocks noGrp="1"/>
          </p:cNvSpPr>
          <p:nvPr>
            <p:ph type="body" idx="1"/>
          </p:nvPr>
        </p:nvSpPr>
        <p:spPr>
          <a:xfrm>
            <a:off x="634479" y="7178723"/>
            <a:ext cx="6541200" cy="27873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38" name="Google Shape;438;g3d2c7932c0d_1_2227"/>
          <p:cNvSpPr txBox="1">
            <a:spLocks noGrp="1"/>
          </p:cNvSpPr>
          <p:nvPr>
            <p:ph type="body" idx="2"/>
          </p:nvPr>
        </p:nvSpPr>
        <p:spPr>
          <a:xfrm>
            <a:off x="4180414" y="4787604"/>
            <a:ext cx="2960700" cy="22293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39" name="Google Shape;439;g3d2c7932c0d_1_2227"/>
          <p:cNvSpPr txBox="1">
            <a:spLocks noGrp="1"/>
          </p:cNvSpPr>
          <p:nvPr>
            <p:ph type="body" idx="3"/>
          </p:nvPr>
        </p:nvSpPr>
        <p:spPr>
          <a:xfrm>
            <a:off x="528134" y="1876698"/>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40" name="Google Shape;440;g3d2c7932c0d_1_2227"/>
          <p:cNvSpPr txBox="1">
            <a:spLocks noGrp="1"/>
          </p:cNvSpPr>
          <p:nvPr>
            <p:ph type="body" idx="4"/>
          </p:nvPr>
        </p:nvSpPr>
        <p:spPr>
          <a:xfrm>
            <a:off x="544933" y="941779"/>
            <a:ext cx="11973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41" name="Google Shape;441;g3d2c7932c0d_1_2227"/>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42" name="Google Shape;442;g3d2c7932c0d_1_2227"/>
          <p:cNvSpPr>
            <a:spLocks noGrp="1"/>
          </p:cNvSpPr>
          <p:nvPr>
            <p:ph type="pic" idx="5"/>
          </p:nvPr>
        </p:nvSpPr>
        <p:spPr>
          <a:xfrm>
            <a:off x="0" y="428135"/>
            <a:ext cx="7001700" cy="4003200"/>
          </a:xfrm>
          <a:prstGeom prst="rect">
            <a:avLst/>
          </a:prstGeom>
          <a:solidFill>
            <a:srgbClr val="F2F2F2"/>
          </a:solidFill>
          <a:ln>
            <a:noFill/>
          </a:ln>
        </p:spPr>
      </p:sp>
      <p:cxnSp>
        <p:nvCxnSpPr>
          <p:cNvPr id="443" name="Google Shape;443;g3d2c7932c0d_1_2227"/>
          <p:cNvCxnSpPr/>
          <p:nvPr/>
        </p:nvCxnSpPr>
        <p:spPr>
          <a:xfrm>
            <a:off x="373220" y="4670778"/>
            <a:ext cx="3094800" cy="0"/>
          </a:xfrm>
          <a:prstGeom prst="straightConnector1">
            <a:avLst/>
          </a:prstGeom>
          <a:noFill/>
          <a:ln w="22225" cap="flat" cmpd="sng">
            <a:solidFill>
              <a:schemeClr val="lt1"/>
            </a:solidFill>
            <a:prstDash val="solid"/>
            <a:miter lim="800000"/>
            <a:headEnd type="none" w="sm" len="sm"/>
            <a:tailEnd type="none" w="sm" len="sm"/>
          </a:ln>
        </p:spPr>
      </p:cxnSp>
      <p:sp>
        <p:nvSpPr>
          <p:cNvPr id="444" name="Google Shape;444;g3d2c7932c0d_1_2227"/>
          <p:cNvSpPr txBox="1">
            <a:spLocks noGrp="1"/>
          </p:cNvSpPr>
          <p:nvPr>
            <p:ph type="body" idx="6"/>
          </p:nvPr>
        </p:nvSpPr>
        <p:spPr>
          <a:xfrm>
            <a:off x="492464" y="4832670"/>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45" name="Google Shape;445;g3d2c7932c0d_1_2227"/>
          <p:cNvSpPr txBox="1">
            <a:spLocks noGrp="1"/>
          </p:cNvSpPr>
          <p:nvPr>
            <p:ph type="body" idx="7"/>
          </p:nvPr>
        </p:nvSpPr>
        <p:spPr>
          <a:xfrm>
            <a:off x="509263" y="3897751"/>
            <a:ext cx="11973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Quote + Photo 02">
  <p:cSld name="Quote + Photo 02">
    <p:spTree>
      <p:nvGrpSpPr>
        <p:cNvPr id="1" name="Shape 446"/>
        <p:cNvGrpSpPr/>
        <p:nvPr/>
      </p:nvGrpSpPr>
      <p:grpSpPr>
        <a:xfrm>
          <a:off x="0" y="0"/>
          <a:ext cx="0" cy="0"/>
          <a:chOff x="0" y="0"/>
          <a:chExt cx="0" cy="0"/>
        </a:xfrm>
      </p:grpSpPr>
      <p:sp>
        <p:nvSpPr>
          <p:cNvPr id="447" name="Google Shape;447;g3d2c7932c0d_1_2240"/>
          <p:cNvSpPr/>
          <p:nvPr/>
        </p:nvSpPr>
        <p:spPr>
          <a:xfrm>
            <a:off x="540230" y="0"/>
            <a:ext cx="5250211" cy="5667783"/>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8" name="Google Shape;448;g3d2c7932c0d_1_2240"/>
          <p:cNvSpPr>
            <a:spLocks noGrp="1"/>
          </p:cNvSpPr>
          <p:nvPr>
            <p:ph type="pic" idx="2"/>
          </p:nvPr>
        </p:nvSpPr>
        <p:spPr>
          <a:xfrm>
            <a:off x="1051973" y="4813875"/>
            <a:ext cx="5671500" cy="6093900"/>
          </a:xfrm>
          <a:prstGeom prst="rect">
            <a:avLst/>
          </a:prstGeom>
          <a:solidFill>
            <a:srgbClr val="F2F2F2"/>
          </a:solidFill>
          <a:ln>
            <a:noFill/>
          </a:ln>
        </p:spPr>
      </p:sp>
      <p:sp>
        <p:nvSpPr>
          <p:cNvPr id="449" name="Google Shape;449;g3d2c7932c0d_1_2240"/>
          <p:cNvSpPr txBox="1">
            <a:spLocks noGrp="1"/>
          </p:cNvSpPr>
          <p:nvPr>
            <p:ph type="body" idx="1"/>
          </p:nvPr>
        </p:nvSpPr>
        <p:spPr>
          <a:xfrm>
            <a:off x="938024" y="1062232"/>
            <a:ext cx="4458600" cy="2689500"/>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1">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50" name="Google Shape;450;g3d2c7932c0d_1_2240"/>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ext + Photo 08">
  <p:cSld name="Text + Photo 08">
    <p:spTree>
      <p:nvGrpSpPr>
        <p:cNvPr id="1" name="Shape 451"/>
        <p:cNvGrpSpPr/>
        <p:nvPr/>
      </p:nvGrpSpPr>
      <p:grpSpPr>
        <a:xfrm>
          <a:off x="0" y="0"/>
          <a:ext cx="0" cy="0"/>
          <a:chOff x="0" y="0"/>
          <a:chExt cx="0" cy="0"/>
        </a:xfrm>
      </p:grpSpPr>
      <p:sp>
        <p:nvSpPr>
          <p:cNvPr id="452" name="Google Shape;452;g3d2c7932c0d_1_2245"/>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53" name="Google Shape;453;g3d2c7932c0d_1_2245"/>
          <p:cNvSpPr>
            <a:spLocks noGrp="1"/>
          </p:cNvSpPr>
          <p:nvPr>
            <p:ph type="pic" idx="2"/>
          </p:nvPr>
        </p:nvSpPr>
        <p:spPr>
          <a:xfrm>
            <a:off x="-4726" y="-1"/>
            <a:ext cx="3530700" cy="10525500"/>
          </a:xfrm>
          <a:prstGeom prst="rect">
            <a:avLst/>
          </a:prstGeom>
          <a:solidFill>
            <a:srgbClr val="F2F2F2"/>
          </a:solidFill>
          <a:ln>
            <a:noFill/>
          </a:ln>
        </p:spPr>
      </p:sp>
      <p:sp>
        <p:nvSpPr>
          <p:cNvPr id="454" name="Google Shape;454;g3d2c7932c0d_1_2245"/>
          <p:cNvSpPr txBox="1">
            <a:spLocks noGrp="1"/>
          </p:cNvSpPr>
          <p:nvPr>
            <p:ph type="body" idx="1"/>
          </p:nvPr>
        </p:nvSpPr>
        <p:spPr>
          <a:xfrm>
            <a:off x="3922440" y="3577701"/>
            <a:ext cx="3270600" cy="5797500"/>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55" name="Google Shape;455;g3d2c7932c0d_1_2245"/>
          <p:cNvSpPr txBox="1">
            <a:spLocks noGrp="1"/>
          </p:cNvSpPr>
          <p:nvPr>
            <p:ph type="body" idx="3"/>
          </p:nvPr>
        </p:nvSpPr>
        <p:spPr>
          <a:xfrm>
            <a:off x="3922440" y="1532641"/>
            <a:ext cx="3253200" cy="13779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56" name="Google Shape;456;g3d2c7932c0d_1_2245"/>
          <p:cNvSpPr txBox="1">
            <a:spLocks noGrp="1"/>
          </p:cNvSpPr>
          <p:nvPr>
            <p:ph type="body" idx="4"/>
          </p:nvPr>
        </p:nvSpPr>
        <p:spPr>
          <a:xfrm>
            <a:off x="3887787" y="769163"/>
            <a:ext cx="3253200" cy="381300"/>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 Device 02">
  <p:cSld name="Text + Device 02">
    <p:spTree>
      <p:nvGrpSpPr>
        <p:cNvPr id="1" name="Shape 457"/>
        <p:cNvGrpSpPr/>
        <p:nvPr/>
      </p:nvGrpSpPr>
      <p:grpSpPr>
        <a:xfrm>
          <a:off x="0" y="0"/>
          <a:ext cx="0" cy="0"/>
          <a:chOff x="0" y="0"/>
          <a:chExt cx="0" cy="0"/>
        </a:xfrm>
      </p:grpSpPr>
      <p:sp>
        <p:nvSpPr>
          <p:cNvPr id="458" name="Google Shape;458;g3d2c7932c0d_1_2251"/>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59" name="Google Shape;459;g3d2c7932c0d_1_2251"/>
          <p:cNvSpPr txBox="1">
            <a:spLocks noGrp="1"/>
          </p:cNvSpPr>
          <p:nvPr>
            <p:ph type="body" idx="1"/>
          </p:nvPr>
        </p:nvSpPr>
        <p:spPr>
          <a:xfrm>
            <a:off x="599826" y="2898394"/>
            <a:ext cx="6541200" cy="21423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60" name="Google Shape;460;g3d2c7932c0d_1_2251"/>
          <p:cNvSpPr txBox="1">
            <a:spLocks noGrp="1"/>
          </p:cNvSpPr>
          <p:nvPr>
            <p:ph type="body" idx="2"/>
          </p:nvPr>
        </p:nvSpPr>
        <p:spPr>
          <a:xfrm>
            <a:off x="634478" y="1335418"/>
            <a:ext cx="6506700" cy="13779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61" name="Google Shape;461;g3d2c7932c0d_1_2251"/>
          <p:cNvSpPr txBox="1">
            <a:spLocks noGrp="1"/>
          </p:cNvSpPr>
          <p:nvPr>
            <p:ph type="body" idx="3"/>
          </p:nvPr>
        </p:nvSpPr>
        <p:spPr>
          <a:xfrm>
            <a:off x="634478" y="769163"/>
            <a:ext cx="6506700" cy="381300"/>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62" name="Google Shape;462;g3d2c7932c0d_1_2251"/>
          <p:cNvSpPr/>
          <p:nvPr/>
        </p:nvSpPr>
        <p:spPr>
          <a:xfrm flipH="1">
            <a:off x="3592913" y="5983647"/>
            <a:ext cx="4881900" cy="3282600"/>
          </a:xfrm>
          <a:prstGeom prst="rect">
            <a:avLst/>
          </a:prstGeom>
          <a:noFill/>
          <a:ln>
            <a:noFill/>
          </a:ln>
        </p:spPr>
      </p:sp>
      <p:pic>
        <p:nvPicPr>
          <p:cNvPr id="463" name="Google Shape;463;g3d2c7932c0d_1_2251"/>
          <p:cNvPicPr preferRelativeResize="0"/>
          <p:nvPr/>
        </p:nvPicPr>
        <p:blipFill rotWithShape="1">
          <a:blip r:embed="rId2">
            <a:alphaModFix/>
          </a:blip>
          <a:srcRect/>
          <a:stretch/>
        </p:blipFill>
        <p:spPr>
          <a:xfrm>
            <a:off x="316016" y="5378412"/>
            <a:ext cx="4879600" cy="5526605"/>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464" name="Google Shape;464;g3d2c7932c0d_1_2251"/>
          <p:cNvSpPr>
            <a:spLocks noGrp="1"/>
          </p:cNvSpPr>
          <p:nvPr>
            <p:ph type="pic" idx="4"/>
          </p:nvPr>
        </p:nvSpPr>
        <p:spPr>
          <a:xfrm>
            <a:off x="808584" y="6934200"/>
            <a:ext cx="3896700" cy="3973500"/>
          </a:xfrm>
          <a:prstGeom prst="rect">
            <a:avLst/>
          </a:prstGeom>
          <a:solidFill>
            <a:srgbClr val="F2F2F2"/>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63"/>
                                        </p:tgtEl>
                                        <p:attrNameLst>
                                          <p:attrName>style.visibility</p:attrName>
                                        </p:attrNameLst>
                                      </p:cBhvr>
                                      <p:to>
                                        <p:strVal val="visible"/>
                                      </p:to>
                                    </p:set>
                                    <p:animEffect transition="in" filter="fade">
                                      <p:cBhvr>
                                        <p:cTn id="7" dur="500"/>
                                        <p:tgtEl>
                                          <p:spTgt spid="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 Photo 09">
  <p:cSld name="Text + Photo 09">
    <p:spTree>
      <p:nvGrpSpPr>
        <p:cNvPr id="1" name="Shape 465"/>
        <p:cNvGrpSpPr/>
        <p:nvPr/>
      </p:nvGrpSpPr>
      <p:grpSpPr>
        <a:xfrm>
          <a:off x="0" y="0"/>
          <a:ext cx="0" cy="0"/>
          <a:chOff x="0" y="0"/>
          <a:chExt cx="0" cy="0"/>
        </a:xfrm>
      </p:grpSpPr>
      <p:sp>
        <p:nvSpPr>
          <p:cNvPr id="466" name="Google Shape;466;g3d2c7932c0d_1_2259"/>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67" name="Google Shape;467;g3d2c7932c0d_1_2259"/>
          <p:cNvSpPr txBox="1">
            <a:spLocks noGrp="1"/>
          </p:cNvSpPr>
          <p:nvPr>
            <p:ph type="body" idx="1"/>
          </p:nvPr>
        </p:nvSpPr>
        <p:spPr>
          <a:xfrm>
            <a:off x="599826" y="2898394"/>
            <a:ext cx="6541200" cy="24225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68" name="Google Shape;468;g3d2c7932c0d_1_2259"/>
          <p:cNvSpPr txBox="1">
            <a:spLocks noGrp="1"/>
          </p:cNvSpPr>
          <p:nvPr>
            <p:ph type="body" idx="2"/>
          </p:nvPr>
        </p:nvSpPr>
        <p:spPr>
          <a:xfrm>
            <a:off x="634478" y="1335418"/>
            <a:ext cx="6506700" cy="13779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69" name="Google Shape;469;g3d2c7932c0d_1_2259"/>
          <p:cNvSpPr txBox="1">
            <a:spLocks noGrp="1"/>
          </p:cNvSpPr>
          <p:nvPr>
            <p:ph type="body" idx="3"/>
          </p:nvPr>
        </p:nvSpPr>
        <p:spPr>
          <a:xfrm>
            <a:off x="634478" y="769163"/>
            <a:ext cx="6506700" cy="381300"/>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70" name="Google Shape;470;g3d2c7932c0d_1_2259"/>
          <p:cNvSpPr/>
          <p:nvPr/>
        </p:nvSpPr>
        <p:spPr>
          <a:xfrm rot="-5400000">
            <a:off x="4172980" y="4363009"/>
            <a:ext cx="2879917" cy="4328690"/>
          </a:xfrm>
          <a:custGeom>
            <a:avLst/>
            <a:gdLst/>
            <a:ahLst/>
            <a:cxnLst/>
            <a:rect l="l" t="t" r="r" b="b"/>
            <a:pathLst>
              <a:path w="2894389" h="4350442" extrusionOk="0">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E4F2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1" name="Google Shape;471;g3d2c7932c0d_1_2259"/>
          <p:cNvSpPr>
            <a:spLocks noGrp="1"/>
          </p:cNvSpPr>
          <p:nvPr>
            <p:ph type="pic" idx="4"/>
          </p:nvPr>
        </p:nvSpPr>
        <p:spPr>
          <a:xfrm>
            <a:off x="-12269" y="5282739"/>
            <a:ext cx="4895100" cy="5164200"/>
          </a:xfrm>
          <a:prstGeom prst="rect">
            <a:avLst/>
          </a:prstGeom>
          <a:solidFill>
            <a:srgbClr val="F2F2F2"/>
          </a:solidFill>
          <a:ln>
            <a:noFill/>
          </a:ln>
        </p:spPr>
        <p:txBody>
          <a:bodyPr/>
          <a:lstStyle/>
          <a:p>
            <a:endParaRPr lang="sv-FI"/>
          </a:p>
        </p:txBody>
      </p:sp>
      <p:sp>
        <p:nvSpPr>
          <p:cNvPr id="472" name="Google Shape;472;g3d2c7932c0d_1_2259"/>
          <p:cNvSpPr txBox="1">
            <a:spLocks noGrp="1"/>
          </p:cNvSpPr>
          <p:nvPr>
            <p:ph type="body" idx="5"/>
          </p:nvPr>
        </p:nvSpPr>
        <p:spPr>
          <a:xfrm>
            <a:off x="4154769" y="5838905"/>
            <a:ext cx="3253200" cy="1377900"/>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1">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ext + Photo 01">
  <p:cSld name="Text + Photo 01">
    <p:spTree>
      <p:nvGrpSpPr>
        <p:cNvPr id="1" name="Shape 473"/>
        <p:cNvGrpSpPr/>
        <p:nvPr/>
      </p:nvGrpSpPr>
      <p:grpSpPr>
        <a:xfrm>
          <a:off x="0" y="0"/>
          <a:ext cx="0" cy="0"/>
          <a:chOff x="0" y="0"/>
          <a:chExt cx="0" cy="0"/>
        </a:xfrm>
      </p:grpSpPr>
      <p:sp>
        <p:nvSpPr>
          <p:cNvPr id="474" name="Google Shape;474;g3d2c7932c0d_1_2267"/>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75" name="Google Shape;475;g3d2c7932c0d_1_2267"/>
          <p:cNvSpPr txBox="1">
            <a:spLocks noGrp="1"/>
          </p:cNvSpPr>
          <p:nvPr>
            <p:ph type="body" idx="1"/>
          </p:nvPr>
        </p:nvSpPr>
        <p:spPr>
          <a:xfrm>
            <a:off x="599826" y="2898394"/>
            <a:ext cx="6541200" cy="24225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76" name="Google Shape;476;g3d2c7932c0d_1_2267"/>
          <p:cNvSpPr txBox="1">
            <a:spLocks noGrp="1"/>
          </p:cNvSpPr>
          <p:nvPr>
            <p:ph type="body" idx="2"/>
          </p:nvPr>
        </p:nvSpPr>
        <p:spPr>
          <a:xfrm>
            <a:off x="634478" y="1335418"/>
            <a:ext cx="6506700" cy="13779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77" name="Google Shape;477;g3d2c7932c0d_1_2267"/>
          <p:cNvSpPr txBox="1">
            <a:spLocks noGrp="1"/>
          </p:cNvSpPr>
          <p:nvPr>
            <p:ph type="body" idx="3"/>
          </p:nvPr>
        </p:nvSpPr>
        <p:spPr>
          <a:xfrm>
            <a:off x="634478" y="769163"/>
            <a:ext cx="6506700" cy="381300"/>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78" name="Google Shape;478;g3d2c7932c0d_1_2267"/>
          <p:cNvSpPr>
            <a:spLocks noGrp="1"/>
          </p:cNvSpPr>
          <p:nvPr>
            <p:ph type="pic" idx="4"/>
          </p:nvPr>
        </p:nvSpPr>
        <p:spPr>
          <a:xfrm>
            <a:off x="1" y="5944794"/>
            <a:ext cx="7001700" cy="4003200"/>
          </a:xfrm>
          <a:prstGeom prst="rect">
            <a:avLst/>
          </a:prstGeom>
          <a:solidFill>
            <a:srgbClr val="F2F2F2"/>
          </a:solidFill>
          <a:ln>
            <a:noFill/>
          </a:ln>
        </p:spPr>
        <p:txBody>
          <a:bodyPr/>
          <a:lstStyle/>
          <a:p>
            <a:endParaRPr lang="sv-FI"/>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479"/>
        <p:cNvGrpSpPr/>
        <p:nvPr/>
      </p:nvGrpSpPr>
      <p:grpSpPr>
        <a:xfrm>
          <a:off x="0" y="0"/>
          <a:ext cx="0" cy="0"/>
          <a:chOff x="0" y="0"/>
          <a:chExt cx="0" cy="0"/>
        </a:xfrm>
      </p:grpSpPr>
      <p:sp>
        <p:nvSpPr>
          <p:cNvPr id="480" name="Google Shape;480;g3d2c7932c0d_1_2273"/>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81" name="Google Shape;481;g3d2c7932c0d_1_2273"/>
          <p:cNvSpPr txBox="1">
            <a:spLocks noGrp="1"/>
          </p:cNvSpPr>
          <p:nvPr>
            <p:ph type="body" idx="1"/>
          </p:nvPr>
        </p:nvSpPr>
        <p:spPr>
          <a:xfrm>
            <a:off x="599826" y="2898394"/>
            <a:ext cx="6541200" cy="72402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82" name="Google Shape;482;g3d2c7932c0d_1_2273"/>
          <p:cNvSpPr txBox="1">
            <a:spLocks noGrp="1"/>
          </p:cNvSpPr>
          <p:nvPr>
            <p:ph type="body" idx="2"/>
          </p:nvPr>
        </p:nvSpPr>
        <p:spPr>
          <a:xfrm>
            <a:off x="634478" y="1335418"/>
            <a:ext cx="6506700" cy="13779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83" name="Google Shape;483;g3d2c7932c0d_1_2273"/>
          <p:cNvSpPr txBox="1">
            <a:spLocks noGrp="1"/>
          </p:cNvSpPr>
          <p:nvPr>
            <p:ph type="body" idx="3"/>
          </p:nvPr>
        </p:nvSpPr>
        <p:spPr>
          <a:xfrm>
            <a:off x="634478" y="769163"/>
            <a:ext cx="6506700" cy="381300"/>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ext + Device 03">
  <p:cSld name="Text + Device 03">
    <p:spTree>
      <p:nvGrpSpPr>
        <p:cNvPr id="1" name="Shape 484"/>
        <p:cNvGrpSpPr/>
        <p:nvPr/>
      </p:nvGrpSpPr>
      <p:grpSpPr>
        <a:xfrm>
          <a:off x="0" y="0"/>
          <a:ext cx="0" cy="0"/>
          <a:chOff x="0" y="0"/>
          <a:chExt cx="0" cy="0"/>
        </a:xfrm>
      </p:grpSpPr>
      <p:sp>
        <p:nvSpPr>
          <p:cNvPr id="485" name="Google Shape;485;g3d2c7932c0d_1_2278"/>
          <p:cNvSpPr/>
          <p:nvPr/>
        </p:nvSpPr>
        <p:spPr>
          <a:xfrm flipH="1">
            <a:off x="-1154147" y="7177747"/>
            <a:ext cx="4568400" cy="3071700"/>
          </a:xfrm>
          <a:prstGeom prst="rect">
            <a:avLst/>
          </a:prstGeom>
          <a:noFill/>
          <a:ln>
            <a:noFill/>
          </a:ln>
        </p:spPr>
      </p:sp>
      <p:sp>
        <p:nvSpPr>
          <p:cNvPr id="486" name="Google Shape;486;g3d2c7932c0d_1_2278"/>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87" name="Google Shape;487;g3d2c7932c0d_1_2278"/>
          <p:cNvSpPr txBox="1">
            <a:spLocks noGrp="1"/>
          </p:cNvSpPr>
          <p:nvPr>
            <p:ph type="body" idx="1"/>
          </p:nvPr>
        </p:nvSpPr>
        <p:spPr>
          <a:xfrm>
            <a:off x="599826" y="2898394"/>
            <a:ext cx="6541200" cy="21423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88" name="Google Shape;488;g3d2c7932c0d_1_2278"/>
          <p:cNvSpPr txBox="1">
            <a:spLocks noGrp="1"/>
          </p:cNvSpPr>
          <p:nvPr>
            <p:ph type="body" idx="2"/>
          </p:nvPr>
        </p:nvSpPr>
        <p:spPr>
          <a:xfrm>
            <a:off x="634478" y="1335418"/>
            <a:ext cx="6506700" cy="13779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89" name="Google Shape;489;g3d2c7932c0d_1_2278"/>
          <p:cNvSpPr txBox="1">
            <a:spLocks noGrp="1"/>
          </p:cNvSpPr>
          <p:nvPr>
            <p:ph type="body" idx="3"/>
          </p:nvPr>
        </p:nvSpPr>
        <p:spPr>
          <a:xfrm>
            <a:off x="634478" y="769163"/>
            <a:ext cx="6506700" cy="381300"/>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pic>
        <p:nvPicPr>
          <p:cNvPr id="490" name="Google Shape;490;g3d2c7932c0d_1_2278"/>
          <p:cNvPicPr preferRelativeResize="0"/>
          <p:nvPr/>
        </p:nvPicPr>
        <p:blipFill rotWithShape="1">
          <a:blip r:embed="rId2">
            <a:alphaModFix/>
          </a:blip>
          <a:srcRect/>
          <a:stretch/>
        </p:blipFill>
        <p:spPr>
          <a:xfrm rot="-5400000">
            <a:off x="2883247" y="5554036"/>
            <a:ext cx="4043395" cy="5742168"/>
          </a:xfrm>
          <a:custGeom>
            <a:avLst/>
            <a:gdLst/>
            <a:ahLst/>
            <a:cxnLst/>
            <a:rect l="l" t="t" r="r" b="b"/>
            <a:pathLst>
              <a:path w="1756089" h="2493884" extrusionOk="0">
                <a:moveTo>
                  <a:pt x="485" y="268"/>
                </a:moveTo>
                <a:lnTo>
                  <a:pt x="1756574" y="268"/>
                </a:lnTo>
                <a:lnTo>
                  <a:pt x="1756574" y="2494153"/>
                </a:lnTo>
                <a:lnTo>
                  <a:pt x="485" y="2494153"/>
                </a:lnTo>
                <a:close/>
              </a:path>
            </a:pathLst>
          </a:custGeom>
          <a:noFill/>
          <a:ln>
            <a:noFill/>
          </a:ln>
        </p:spPr>
      </p:pic>
      <p:sp>
        <p:nvSpPr>
          <p:cNvPr id="491" name="Google Shape;491;g3d2c7932c0d_1_2278"/>
          <p:cNvSpPr>
            <a:spLocks noGrp="1"/>
          </p:cNvSpPr>
          <p:nvPr>
            <p:ph type="pic" idx="4"/>
          </p:nvPr>
        </p:nvSpPr>
        <p:spPr>
          <a:xfrm>
            <a:off x="2726975" y="6974010"/>
            <a:ext cx="3918600" cy="2209800"/>
          </a:xfrm>
          <a:prstGeom prst="rect">
            <a:avLst/>
          </a:prstGeom>
          <a:solidFill>
            <a:srgbClr val="F2F2F2"/>
          </a:solid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ext + Device 04">
  <p:cSld name="Text + Device 04">
    <p:spTree>
      <p:nvGrpSpPr>
        <p:cNvPr id="1" name="Shape 492"/>
        <p:cNvGrpSpPr/>
        <p:nvPr/>
      </p:nvGrpSpPr>
      <p:grpSpPr>
        <a:xfrm>
          <a:off x="0" y="0"/>
          <a:ext cx="0" cy="0"/>
          <a:chOff x="0" y="0"/>
          <a:chExt cx="0" cy="0"/>
        </a:xfrm>
      </p:grpSpPr>
      <p:sp>
        <p:nvSpPr>
          <p:cNvPr id="493" name="Google Shape;493;g3d2c7932c0d_1_2286"/>
          <p:cNvSpPr/>
          <p:nvPr/>
        </p:nvSpPr>
        <p:spPr>
          <a:xfrm flipH="1">
            <a:off x="3402413" y="6126821"/>
            <a:ext cx="4881900" cy="3282600"/>
          </a:xfrm>
          <a:prstGeom prst="rect">
            <a:avLst/>
          </a:prstGeom>
          <a:noFill/>
          <a:ln>
            <a:noFill/>
          </a:ln>
        </p:spPr>
      </p:sp>
      <p:sp>
        <p:nvSpPr>
          <p:cNvPr id="494" name="Google Shape;494;g3d2c7932c0d_1_2286"/>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495" name="Google Shape;495;g3d2c7932c0d_1_2286"/>
          <p:cNvSpPr txBox="1">
            <a:spLocks noGrp="1"/>
          </p:cNvSpPr>
          <p:nvPr>
            <p:ph type="body" idx="1"/>
          </p:nvPr>
        </p:nvSpPr>
        <p:spPr>
          <a:xfrm>
            <a:off x="599826" y="2898394"/>
            <a:ext cx="6541200" cy="20361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96" name="Google Shape;496;g3d2c7932c0d_1_2286"/>
          <p:cNvSpPr txBox="1">
            <a:spLocks noGrp="1"/>
          </p:cNvSpPr>
          <p:nvPr>
            <p:ph type="body" idx="2"/>
          </p:nvPr>
        </p:nvSpPr>
        <p:spPr>
          <a:xfrm>
            <a:off x="634478" y="1335418"/>
            <a:ext cx="6506700" cy="13779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497" name="Google Shape;497;g3d2c7932c0d_1_2286"/>
          <p:cNvSpPr txBox="1">
            <a:spLocks noGrp="1"/>
          </p:cNvSpPr>
          <p:nvPr>
            <p:ph type="body" idx="3"/>
          </p:nvPr>
        </p:nvSpPr>
        <p:spPr>
          <a:xfrm>
            <a:off x="634478" y="769163"/>
            <a:ext cx="6506700" cy="381300"/>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pic>
        <p:nvPicPr>
          <p:cNvPr id="498" name="Google Shape;498;g3d2c7932c0d_1_2286"/>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589308" y="5201976"/>
            <a:ext cx="4685913" cy="5711491"/>
          </a:xfrm>
          <a:custGeom>
            <a:avLst/>
            <a:gdLst/>
            <a:ahLst/>
            <a:cxnLst/>
            <a:rect l="l" t="t" r="r" b="b"/>
            <a:pathLst>
              <a:path w="3809685" h="4643489" extrusionOk="0">
                <a:moveTo>
                  <a:pt x="0" y="0"/>
                </a:moveTo>
                <a:lnTo>
                  <a:pt x="3809685" y="0"/>
                </a:lnTo>
                <a:lnTo>
                  <a:pt x="3809685" y="4643489"/>
                </a:lnTo>
                <a:lnTo>
                  <a:pt x="0" y="4643489"/>
                </a:lnTo>
                <a:close/>
              </a:path>
            </a:pathLst>
          </a:custGeom>
          <a:noFill/>
          <a:ln>
            <a:noFill/>
          </a:ln>
        </p:spPr>
      </p:pic>
      <p:sp>
        <p:nvSpPr>
          <p:cNvPr id="499" name="Google Shape;499;g3d2c7932c0d_1_2286"/>
          <p:cNvSpPr>
            <a:spLocks noGrp="1"/>
          </p:cNvSpPr>
          <p:nvPr>
            <p:ph type="pic" idx="4"/>
          </p:nvPr>
        </p:nvSpPr>
        <p:spPr>
          <a:xfrm>
            <a:off x="891381" y="5678153"/>
            <a:ext cx="4037100" cy="5208000"/>
          </a:xfrm>
          <a:prstGeom prst="rect">
            <a:avLst/>
          </a:prstGeom>
          <a:solidFill>
            <a:srgbClr val="F2F2F2"/>
          </a:solidFill>
          <a:ln>
            <a:noFill/>
          </a:ln>
        </p:spPr>
      </p:sp>
      <p:sp>
        <p:nvSpPr>
          <p:cNvPr id="500" name="Google Shape;500;g3d2c7932c0d_1_2286"/>
          <p:cNvSpPr/>
          <p:nvPr/>
        </p:nvSpPr>
        <p:spPr>
          <a:xfrm>
            <a:off x="1653133" y="9629840"/>
            <a:ext cx="2513400" cy="531900"/>
          </a:xfrm>
          <a:prstGeom prst="rect">
            <a:avLst/>
          </a:prstGeom>
          <a:solidFill>
            <a:srgbClr val="3FB5A1"/>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4294">
              <a:solidFill>
                <a:schemeClr val="dk1"/>
              </a:solidFill>
              <a:latin typeface="Calibri"/>
              <a:ea typeface="Calibri"/>
              <a:cs typeface="Calibri"/>
              <a:sym typeface="Calibri"/>
            </a:endParaRPr>
          </a:p>
        </p:txBody>
      </p:sp>
      <p:sp>
        <p:nvSpPr>
          <p:cNvPr id="501" name="Google Shape;501;g3d2c7932c0d_1_2286"/>
          <p:cNvSpPr txBox="1">
            <a:spLocks noGrp="1"/>
          </p:cNvSpPr>
          <p:nvPr>
            <p:ph type="body" idx="5"/>
          </p:nvPr>
        </p:nvSpPr>
        <p:spPr>
          <a:xfrm>
            <a:off x="455810" y="9676937"/>
            <a:ext cx="4745100" cy="43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0"/>
              </a:spcBef>
              <a:spcAft>
                <a:spcPts val="0"/>
              </a:spcAft>
              <a:buClr>
                <a:schemeClr val="lt1"/>
              </a:buClr>
              <a:buSzPts val="2000"/>
              <a:buNone/>
              <a:defRPr sz="20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98"/>
                                        </p:tgtEl>
                                        <p:attrNameLst>
                                          <p:attrName>style.visibility</p:attrName>
                                        </p:attrNameLst>
                                      </p:cBhvr>
                                      <p:to>
                                        <p:strVal val="visible"/>
                                      </p:to>
                                    </p:set>
                                    <p:anim calcmode="lin" valueType="num">
                                      <p:cBhvr additive="base">
                                        <p:cTn id="7" dur="500"/>
                                        <p:tgtEl>
                                          <p:spTgt spid="4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ext + Photo 05">
  <p:cSld name="Text + Photo 05">
    <p:spTree>
      <p:nvGrpSpPr>
        <p:cNvPr id="1" name="Shape 502"/>
        <p:cNvGrpSpPr/>
        <p:nvPr/>
      </p:nvGrpSpPr>
      <p:grpSpPr>
        <a:xfrm>
          <a:off x="0" y="0"/>
          <a:ext cx="0" cy="0"/>
          <a:chOff x="0" y="0"/>
          <a:chExt cx="0" cy="0"/>
        </a:xfrm>
      </p:grpSpPr>
      <p:sp>
        <p:nvSpPr>
          <p:cNvPr id="503" name="Google Shape;503;g3d2c7932c0d_1_2296"/>
          <p:cNvSpPr/>
          <p:nvPr/>
        </p:nvSpPr>
        <p:spPr>
          <a:xfrm rot="5400000">
            <a:off x="4148207" y="-97647"/>
            <a:ext cx="3108471" cy="4146264"/>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A555A1"/>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sp>
        <p:nvSpPr>
          <p:cNvPr id="504" name="Google Shape;504;g3d2c7932c0d_1_2296"/>
          <p:cNvSpPr txBox="1">
            <a:spLocks noGrp="1"/>
          </p:cNvSpPr>
          <p:nvPr>
            <p:ph type="body" idx="1"/>
          </p:nvPr>
        </p:nvSpPr>
        <p:spPr>
          <a:xfrm>
            <a:off x="634479" y="7543323"/>
            <a:ext cx="6541200" cy="24225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505" name="Google Shape;505;g3d2c7932c0d_1_2296"/>
          <p:cNvSpPr txBox="1">
            <a:spLocks noGrp="1"/>
          </p:cNvSpPr>
          <p:nvPr>
            <p:ph type="body" idx="2"/>
          </p:nvPr>
        </p:nvSpPr>
        <p:spPr>
          <a:xfrm>
            <a:off x="669131" y="5980347"/>
            <a:ext cx="6506700" cy="13779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506" name="Google Shape;506;g3d2c7932c0d_1_2296"/>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07" name="Google Shape;507;g3d2c7932c0d_1_2296"/>
          <p:cNvCxnSpPr/>
          <p:nvPr/>
        </p:nvCxnSpPr>
        <p:spPr>
          <a:xfrm>
            <a:off x="4372663" y="1761359"/>
            <a:ext cx="3094800" cy="0"/>
          </a:xfrm>
          <a:prstGeom prst="straightConnector1">
            <a:avLst/>
          </a:prstGeom>
          <a:noFill/>
          <a:ln w="22225" cap="flat" cmpd="sng">
            <a:solidFill>
              <a:schemeClr val="lt1"/>
            </a:solidFill>
            <a:prstDash val="solid"/>
            <a:miter lim="800000"/>
            <a:headEnd type="none" w="sm" len="sm"/>
            <a:tailEnd type="none" w="sm" len="sm"/>
          </a:ln>
        </p:spPr>
      </p:cxnSp>
      <p:sp>
        <p:nvSpPr>
          <p:cNvPr id="508" name="Google Shape;508;g3d2c7932c0d_1_2296"/>
          <p:cNvSpPr txBox="1">
            <a:spLocks noGrp="1"/>
          </p:cNvSpPr>
          <p:nvPr>
            <p:ph type="body" idx="3"/>
          </p:nvPr>
        </p:nvSpPr>
        <p:spPr>
          <a:xfrm>
            <a:off x="5805055" y="1969168"/>
            <a:ext cx="1532400" cy="1049100"/>
          </a:xfrm>
          <a:prstGeom prst="rect">
            <a:avLst/>
          </a:prstGeom>
          <a:noFill/>
          <a:ln>
            <a:noFill/>
          </a:ln>
        </p:spPr>
        <p:txBody>
          <a:bodyPr spcFirstLastPara="1" wrap="square" lIns="91425" tIns="45700" rIns="91425" bIns="45700" anchor="t" anchorCtr="0">
            <a:noAutofit/>
          </a:bodyPr>
          <a:lstStyle>
            <a:lvl1pPr marL="457200" lvl="0" indent="-228600" algn="r">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509" name="Google Shape;509;g3d2c7932c0d_1_2296"/>
          <p:cNvSpPr txBox="1">
            <a:spLocks noGrp="1"/>
          </p:cNvSpPr>
          <p:nvPr>
            <p:ph type="body" idx="4"/>
          </p:nvPr>
        </p:nvSpPr>
        <p:spPr>
          <a:xfrm>
            <a:off x="6140024" y="1034249"/>
            <a:ext cx="1197300" cy="385500"/>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510" name="Google Shape;510;g3d2c7932c0d_1_2296"/>
          <p:cNvSpPr>
            <a:spLocks noGrp="1"/>
          </p:cNvSpPr>
          <p:nvPr>
            <p:ph type="pic" idx="5"/>
          </p:nvPr>
        </p:nvSpPr>
        <p:spPr>
          <a:xfrm>
            <a:off x="-22548" y="637595"/>
            <a:ext cx="5587800" cy="4095300"/>
          </a:xfrm>
          <a:prstGeom prst="rect">
            <a:avLst/>
          </a:prstGeom>
          <a:solidFill>
            <a:srgbClr val="F2F2F2"/>
          </a:solidFill>
          <a:ln>
            <a:noFill/>
          </a:ln>
        </p:spPr>
        <p:txBody>
          <a:bodyPr/>
          <a:lstStyle/>
          <a:p>
            <a:endParaRPr lang="sv-FI"/>
          </a:p>
        </p:txBody>
      </p:sp>
      <p:sp>
        <p:nvSpPr>
          <p:cNvPr id="511" name="Google Shape;511;g3d2c7932c0d_1_2296"/>
          <p:cNvSpPr txBox="1">
            <a:spLocks noGrp="1"/>
          </p:cNvSpPr>
          <p:nvPr>
            <p:ph type="body" idx="6"/>
          </p:nvPr>
        </p:nvSpPr>
        <p:spPr>
          <a:xfrm>
            <a:off x="669131" y="5414092"/>
            <a:ext cx="6506700" cy="381300"/>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 Photo 07">
  <p:cSld name="Text + Photo 07">
    <p:spTree>
      <p:nvGrpSpPr>
        <p:cNvPr id="1" name="Shape 106"/>
        <p:cNvGrpSpPr/>
        <p:nvPr/>
      </p:nvGrpSpPr>
      <p:grpSpPr>
        <a:xfrm>
          <a:off x="0" y="0"/>
          <a:ext cx="0" cy="0"/>
          <a:chOff x="0" y="0"/>
          <a:chExt cx="0" cy="0"/>
        </a:xfrm>
      </p:grpSpPr>
      <p:sp>
        <p:nvSpPr>
          <p:cNvPr id="107" name="Google Shape;107;p29"/>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08" name="Google Shape;108;p29"/>
          <p:cNvSpPr/>
          <p:nvPr/>
        </p:nvSpPr>
        <p:spPr>
          <a:xfrm>
            <a:off x="1118564" y="9604495"/>
            <a:ext cx="2894389" cy="133087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29"/>
          <p:cNvSpPr>
            <a:spLocks noGrp="1"/>
          </p:cNvSpPr>
          <p:nvPr>
            <p:ph type="pic" idx="2"/>
          </p:nvPr>
        </p:nvSpPr>
        <p:spPr>
          <a:xfrm>
            <a:off x="1118564" y="6416826"/>
            <a:ext cx="2894389" cy="3179221"/>
          </a:xfrm>
          <a:prstGeom prst="rect">
            <a:avLst/>
          </a:prstGeom>
          <a:solidFill>
            <a:srgbClr val="F2F2F2"/>
          </a:solidFill>
          <a:ln>
            <a:noFill/>
          </a:ln>
        </p:spPr>
        <p:txBody>
          <a:bodyPr/>
          <a:lstStyle/>
          <a:p>
            <a:endParaRPr lang="sv-FI"/>
          </a:p>
        </p:txBody>
      </p:sp>
      <p:sp>
        <p:nvSpPr>
          <p:cNvPr id="110" name="Google Shape;110;p29"/>
          <p:cNvSpPr/>
          <p:nvPr/>
        </p:nvSpPr>
        <p:spPr>
          <a:xfrm>
            <a:off x="4375880" y="0"/>
            <a:ext cx="2894389" cy="133087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29"/>
          <p:cNvSpPr>
            <a:spLocks noGrp="1"/>
          </p:cNvSpPr>
          <p:nvPr>
            <p:ph type="pic" idx="3"/>
          </p:nvPr>
        </p:nvSpPr>
        <p:spPr>
          <a:xfrm>
            <a:off x="4375880" y="1290364"/>
            <a:ext cx="2894389" cy="3179221"/>
          </a:xfrm>
          <a:prstGeom prst="rect">
            <a:avLst/>
          </a:prstGeom>
          <a:solidFill>
            <a:srgbClr val="F2F2F2"/>
          </a:solidFill>
          <a:ln>
            <a:noFill/>
          </a:ln>
        </p:spPr>
        <p:txBody>
          <a:bodyPr/>
          <a:lstStyle/>
          <a:p>
            <a:endParaRPr lang="sv-FI"/>
          </a:p>
        </p:txBody>
      </p:sp>
      <p:sp>
        <p:nvSpPr>
          <p:cNvPr id="112" name="Google Shape;112;p29"/>
          <p:cNvSpPr txBox="1">
            <a:spLocks noGrp="1"/>
          </p:cNvSpPr>
          <p:nvPr>
            <p:ph type="body" idx="1"/>
          </p:nvPr>
        </p:nvSpPr>
        <p:spPr>
          <a:xfrm>
            <a:off x="1129188" y="10030888"/>
            <a:ext cx="2883766" cy="363595"/>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13" name="Google Shape;113;p29"/>
          <p:cNvSpPr txBox="1">
            <a:spLocks noGrp="1"/>
          </p:cNvSpPr>
          <p:nvPr>
            <p:ph type="body" idx="4"/>
          </p:nvPr>
        </p:nvSpPr>
        <p:spPr>
          <a:xfrm>
            <a:off x="4386503" y="540168"/>
            <a:ext cx="2883766" cy="363595"/>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14" name="Google Shape;114;p29"/>
          <p:cNvSpPr txBox="1">
            <a:spLocks noGrp="1"/>
          </p:cNvSpPr>
          <p:nvPr>
            <p:ph type="body" idx="5"/>
          </p:nvPr>
        </p:nvSpPr>
        <p:spPr>
          <a:xfrm>
            <a:off x="1284182" y="1601643"/>
            <a:ext cx="2647746" cy="4442549"/>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15" name="Google Shape;115;p29"/>
          <p:cNvSpPr txBox="1">
            <a:spLocks noGrp="1"/>
          </p:cNvSpPr>
          <p:nvPr>
            <p:ph type="body" idx="6"/>
          </p:nvPr>
        </p:nvSpPr>
        <p:spPr>
          <a:xfrm rot="-5400000">
            <a:off x="-1224595" y="3626472"/>
            <a:ext cx="4455133" cy="381311"/>
          </a:xfrm>
          <a:prstGeom prst="rect">
            <a:avLst/>
          </a:prstGeom>
          <a:noFill/>
          <a:ln>
            <a:noFill/>
          </a:ln>
        </p:spPr>
        <p:txBody>
          <a:bodyPr spcFirstLastPara="1" wrap="square" lIns="91425" tIns="45700" rIns="91425" bIns="45700" anchor="t" anchorCtr="0">
            <a:noAutofit/>
          </a:bodyPr>
          <a:lstStyle>
            <a:lvl1pPr marL="457200" lvl="0" indent="-228600" algn="r">
              <a:lnSpc>
                <a:spcPct val="93333"/>
              </a:lnSpc>
              <a:spcBef>
                <a:spcPts val="0"/>
              </a:spcBef>
              <a:spcAft>
                <a:spcPts val="0"/>
              </a:spcAft>
              <a:buClr>
                <a:srgbClr val="A555A1"/>
              </a:buClr>
              <a:buSzPts val="2400"/>
              <a:buNone/>
              <a:defRPr sz="2400" b="1" i="0">
                <a:solidFill>
                  <a:srgbClr val="A555A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16" name="Google Shape;116;p29"/>
          <p:cNvSpPr txBox="1">
            <a:spLocks noGrp="1"/>
          </p:cNvSpPr>
          <p:nvPr>
            <p:ph type="body" idx="7"/>
          </p:nvPr>
        </p:nvSpPr>
        <p:spPr>
          <a:xfrm>
            <a:off x="3262733" y="865324"/>
            <a:ext cx="750220" cy="385564"/>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EE4F27"/>
              </a:buClr>
              <a:buSzPts val="4400"/>
              <a:buNone/>
              <a:defRPr sz="4400" b="1" i="0">
                <a:solidFill>
                  <a:srgbClr val="EE4F27"/>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17" name="Google Shape;117;p29"/>
          <p:cNvSpPr txBox="1">
            <a:spLocks noGrp="1"/>
          </p:cNvSpPr>
          <p:nvPr>
            <p:ph type="body" idx="8"/>
          </p:nvPr>
        </p:nvSpPr>
        <p:spPr>
          <a:xfrm>
            <a:off x="4622523" y="5234379"/>
            <a:ext cx="2647746" cy="4442549"/>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18" name="Google Shape;118;p29"/>
          <p:cNvSpPr txBox="1">
            <a:spLocks noGrp="1"/>
          </p:cNvSpPr>
          <p:nvPr>
            <p:ph type="body" idx="9"/>
          </p:nvPr>
        </p:nvSpPr>
        <p:spPr>
          <a:xfrm rot="-5400000">
            <a:off x="2113746" y="7259208"/>
            <a:ext cx="4455133" cy="381311"/>
          </a:xfrm>
          <a:prstGeom prst="rect">
            <a:avLst/>
          </a:prstGeom>
          <a:noFill/>
          <a:ln>
            <a:noFill/>
          </a:ln>
        </p:spPr>
        <p:txBody>
          <a:bodyPr spcFirstLastPara="1" wrap="square" lIns="91425" tIns="45700" rIns="91425" bIns="45700" anchor="t" anchorCtr="0">
            <a:noAutofit/>
          </a:bodyPr>
          <a:lstStyle>
            <a:lvl1pPr marL="457200" lvl="0" indent="-228600" algn="r">
              <a:lnSpc>
                <a:spcPct val="93333"/>
              </a:lnSpc>
              <a:spcBef>
                <a:spcPts val="0"/>
              </a:spcBef>
              <a:spcAft>
                <a:spcPts val="0"/>
              </a:spcAft>
              <a:buClr>
                <a:srgbClr val="A555A1"/>
              </a:buClr>
              <a:buSzPts val="2400"/>
              <a:buNone/>
              <a:defRPr sz="2400" b="1" i="0">
                <a:solidFill>
                  <a:srgbClr val="A555A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19" name="Google Shape;119;p29"/>
          <p:cNvSpPr txBox="1">
            <a:spLocks noGrp="1"/>
          </p:cNvSpPr>
          <p:nvPr>
            <p:ph type="body" idx="13"/>
          </p:nvPr>
        </p:nvSpPr>
        <p:spPr>
          <a:xfrm>
            <a:off x="6601074" y="4498060"/>
            <a:ext cx="750220" cy="385564"/>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Clr>
                <a:srgbClr val="EE4F27"/>
              </a:buClr>
              <a:buSzPts val="4400"/>
              <a:buNone/>
              <a:defRPr sz="4400" b="1" i="0">
                <a:solidFill>
                  <a:srgbClr val="EE4F27"/>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 Photo 06">
  <p:cSld name="Text + Photo 06">
    <p:spTree>
      <p:nvGrpSpPr>
        <p:cNvPr id="1" name="Shape 512"/>
        <p:cNvGrpSpPr/>
        <p:nvPr/>
      </p:nvGrpSpPr>
      <p:grpSpPr>
        <a:xfrm>
          <a:off x="0" y="0"/>
          <a:ext cx="0" cy="0"/>
          <a:chOff x="0" y="0"/>
          <a:chExt cx="0" cy="0"/>
        </a:xfrm>
      </p:grpSpPr>
      <p:sp>
        <p:nvSpPr>
          <p:cNvPr id="513" name="Google Shape;513;g3d2c7932c0d_1_2306"/>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14" name="Google Shape;514;g3d2c7932c0d_1_2306"/>
          <p:cNvSpPr txBox="1">
            <a:spLocks noGrp="1"/>
          </p:cNvSpPr>
          <p:nvPr>
            <p:ph type="body" idx="1"/>
          </p:nvPr>
        </p:nvSpPr>
        <p:spPr>
          <a:xfrm>
            <a:off x="3870461" y="2898394"/>
            <a:ext cx="3270600" cy="4069500"/>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515" name="Google Shape;515;g3d2c7932c0d_1_2306"/>
          <p:cNvSpPr txBox="1">
            <a:spLocks noGrp="1"/>
          </p:cNvSpPr>
          <p:nvPr>
            <p:ph type="body" idx="2"/>
          </p:nvPr>
        </p:nvSpPr>
        <p:spPr>
          <a:xfrm>
            <a:off x="3887787" y="1335418"/>
            <a:ext cx="3253200" cy="1377900"/>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516" name="Google Shape;516;g3d2c7932c0d_1_2306"/>
          <p:cNvSpPr/>
          <p:nvPr/>
        </p:nvSpPr>
        <p:spPr>
          <a:xfrm rot="-5400000">
            <a:off x="3595284" y="7545020"/>
            <a:ext cx="3478883" cy="3296655"/>
          </a:xfrm>
          <a:custGeom>
            <a:avLst/>
            <a:gdLst/>
            <a:ahLst/>
            <a:cxnLst/>
            <a:rect l="l" t="t" r="r" b="b"/>
            <a:pathLst>
              <a:path w="3478883" h="3296655" extrusionOk="0">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7" name="Google Shape;517;g3d2c7932c0d_1_2306"/>
          <p:cNvSpPr/>
          <p:nvPr/>
        </p:nvSpPr>
        <p:spPr>
          <a:xfrm>
            <a:off x="-2" y="0"/>
            <a:ext cx="3686400" cy="5619900"/>
          </a:xfrm>
          <a:prstGeom prst="rect">
            <a:avLst/>
          </a:prstGeom>
          <a:solidFill>
            <a:srgbClr val="A555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518" name="Google Shape;518;g3d2c7932c0d_1_2306"/>
          <p:cNvCxnSpPr/>
          <p:nvPr/>
        </p:nvCxnSpPr>
        <p:spPr>
          <a:xfrm>
            <a:off x="408890" y="1673034"/>
            <a:ext cx="3094800" cy="0"/>
          </a:xfrm>
          <a:prstGeom prst="straightConnector1">
            <a:avLst/>
          </a:prstGeom>
          <a:noFill/>
          <a:ln w="22225" cap="flat" cmpd="sng">
            <a:solidFill>
              <a:schemeClr val="lt1"/>
            </a:solidFill>
            <a:prstDash val="solid"/>
            <a:miter lim="800000"/>
            <a:headEnd type="none" w="sm" len="sm"/>
            <a:tailEnd type="none" w="sm" len="sm"/>
          </a:ln>
        </p:spPr>
      </p:cxnSp>
      <p:sp>
        <p:nvSpPr>
          <p:cNvPr id="519" name="Google Shape;519;g3d2c7932c0d_1_2306"/>
          <p:cNvSpPr txBox="1">
            <a:spLocks noGrp="1"/>
          </p:cNvSpPr>
          <p:nvPr>
            <p:ph type="body" idx="3"/>
          </p:nvPr>
        </p:nvSpPr>
        <p:spPr>
          <a:xfrm>
            <a:off x="528134" y="1834926"/>
            <a:ext cx="1532400" cy="1049100"/>
          </a:xfrm>
          <a:prstGeom prst="rect">
            <a:avLst/>
          </a:prstGeom>
          <a:noFill/>
          <a:ln>
            <a:noFill/>
          </a:ln>
        </p:spPr>
        <p:txBody>
          <a:bodyPr spcFirstLastPara="1" wrap="square" lIns="91425" tIns="45700" rIns="91425" bIns="45700" anchor="t" anchorCtr="0">
            <a:noAutofit/>
          </a:bodyPr>
          <a:lstStyle>
            <a:lvl1pPr marL="457200" lvl="0" indent="-228600" algn="l">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520" name="Google Shape;520;g3d2c7932c0d_1_2306"/>
          <p:cNvSpPr txBox="1">
            <a:spLocks noGrp="1"/>
          </p:cNvSpPr>
          <p:nvPr>
            <p:ph type="body" idx="4"/>
          </p:nvPr>
        </p:nvSpPr>
        <p:spPr>
          <a:xfrm>
            <a:off x="544933" y="900007"/>
            <a:ext cx="1197300" cy="3855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521" name="Google Shape;521;g3d2c7932c0d_1_2306"/>
          <p:cNvSpPr>
            <a:spLocks noGrp="1"/>
          </p:cNvSpPr>
          <p:nvPr>
            <p:ph type="pic" idx="5"/>
          </p:nvPr>
        </p:nvSpPr>
        <p:spPr>
          <a:xfrm>
            <a:off x="-2" y="4538612"/>
            <a:ext cx="3686400" cy="5487000"/>
          </a:xfrm>
          <a:prstGeom prst="rect">
            <a:avLst/>
          </a:prstGeom>
          <a:solidFill>
            <a:srgbClr val="F2F2F2"/>
          </a:solidFill>
          <a:ln>
            <a:noFill/>
          </a:ln>
        </p:spPr>
        <p:txBody>
          <a:bodyPr/>
          <a:lstStyle/>
          <a:p>
            <a:endParaRPr lang="sv-FI"/>
          </a:p>
        </p:txBody>
      </p:sp>
      <p:sp>
        <p:nvSpPr>
          <p:cNvPr id="522" name="Google Shape;522;g3d2c7932c0d_1_2306"/>
          <p:cNvSpPr txBox="1">
            <a:spLocks noGrp="1"/>
          </p:cNvSpPr>
          <p:nvPr>
            <p:ph type="body" idx="6"/>
          </p:nvPr>
        </p:nvSpPr>
        <p:spPr>
          <a:xfrm>
            <a:off x="3729746" y="9096800"/>
            <a:ext cx="3253200" cy="1377900"/>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1">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Quote + Photo 01">
  <p:cSld name="Quote + Photo 01">
    <p:spTree>
      <p:nvGrpSpPr>
        <p:cNvPr id="1" name="Shape 523"/>
        <p:cNvGrpSpPr/>
        <p:nvPr/>
      </p:nvGrpSpPr>
      <p:grpSpPr>
        <a:xfrm>
          <a:off x="0" y="0"/>
          <a:ext cx="0" cy="0"/>
          <a:chOff x="0" y="0"/>
          <a:chExt cx="0" cy="0"/>
        </a:xfrm>
      </p:grpSpPr>
      <p:sp>
        <p:nvSpPr>
          <p:cNvPr id="524" name="Google Shape;524;g3d2c7932c0d_1_2317"/>
          <p:cNvSpPr/>
          <p:nvPr/>
        </p:nvSpPr>
        <p:spPr>
          <a:xfrm rot="-5400000">
            <a:off x="178450" y="584653"/>
            <a:ext cx="4487360" cy="4844259"/>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5" name="Google Shape;525;g3d2c7932c0d_1_2317"/>
          <p:cNvSpPr txBox="1">
            <a:spLocks noGrp="1"/>
          </p:cNvSpPr>
          <p:nvPr>
            <p:ph type="body" idx="1"/>
          </p:nvPr>
        </p:nvSpPr>
        <p:spPr>
          <a:xfrm>
            <a:off x="454002" y="1846729"/>
            <a:ext cx="3433800" cy="2689500"/>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1">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526" name="Google Shape;526;g3d2c7932c0d_1_2317"/>
          <p:cNvSpPr>
            <a:spLocks noGrp="1"/>
          </p:cNvSpPr>
          <p:nvPr>
            <p:ph type="pic" idx="2"/>
          </p:nvPr>
        </p:nvSpPr>
        <p:spPr>
          <a:xfrm>
            <a:off x="1237195" y="4536141"/>
            <a:ext cx="6561000" cy="5477700"/>
          </a:xfrm>
          <a:prstGeom prst="rect">
            <a:avLst/>
          </a:prstGeom>
          <a:solidFill>
            <a:srgbClr val="F2F2F2"/>
          </a:solidFill>
          <a:ln>
            <a:noFill/>
          </a:ln>
        </p:spPr>
        <p:txBody>
          <a:bodyPr/>
          <a:lstStyle/>
          <a:p>
            <a:endParaRPr lang="sv-FI"/>
          </a:p>
        </p:txBody>
      </p:sp>
      <p:sp>
        <p:nvSpPr>
          <p:cNvPr id="527" name="Google Shape;527;g3d2c7932c0d_1_2317"/>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Back Page">
  <p:cSld name="Back Page">
    <p:spTree>
      <p:nvGrpSpPr>
        <p:cNvPr id="1" name="Shape 528"/>
        <p:cNvGrpSpPr/>
        <p:nvPr/>
      </p:nvGrpSpPr>
      <p:grpSpPr>
        <a:xfrm>
          <a:off x="0" y="0"/>
          <a:ext cx="0" cy="0"/>
          <a:chOff x="0" y="0"/>
          <a:chExt cx="0" cy="0"/>
        </a:xfrm>
      </p:grpSpPr>
      <p:sp>
        <p:nvSpPr>
          <p:cNvPr id="529" name="Google Shape;529;g3d2c7932c0d_1_2322"/>
          <p:cNvSpPr/>
          <p:nvPr/>
        </p:nvSpPr>
        <p:spPr>
          <a:xfrm rot="5400000" flipH="1">
            <a:off x="1476732" y="2605941"/>
            <a:ext cx="6057936" cy="6539750"/>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C46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0" name="Google Shape;530;g3d2c7932c0d_1_2322"/>
          <p:cNvSpPr/>
          <p:nvPr/>
        </p:nvSpPr>
        <p:spPr>
          <a:xfrm rot="-5400000">
            <a:off x="1948300" y="6030462"/>
            <a:ext cx="665955" cy="4562554"/>
          </a:xfrm>
          <a:custGeom>
            <a:avLst/>
            <a:gdLst/>
            <a:ahLst/>
            <a:cxnLst/>
            <a:rect l="l" t="t" r="r" b="b"/>
            <a:pathLst>
              <a:path w="665955" h="4562554" extrusionOk="0">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531" name="Google Shape;531;g3d2c7932c0d_1_2322"/>
          <p:cNvSpPr txBox="1">
            <a:spLocks noGrp="1"/>
          </p:cNvSpPr>
          <p:nvPr>
            <p:ph type="body" idx="1"/>
          </p:nvPr>
        </p:nvSpPr>
        <p:spPr>
          <a:xfrm>
            <a:off x="533518" y="8094989"/>
            <a:ext cx="2846700" cy="469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85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pic>
        <p:nvPicPr>
          <p:cNvPr id="532" name="Google Shape;532;g3d2c7932c0d_1_2322"/>
          <p:cNvPicPr preferRelativeResize="0"/>
          <p:nvPr/>
        </p:nvPicPr>
        <p:blipFill rotWithShape="1">
          <a:blip r:embed="rId2">
            <a:alphaModFix/>
          </a:blip>
          <a:srcRect/>
          <a:stretch/>
        </p:blipFill>
        <p:spPr>
          <a:xfrm>
            <a:off x="254853" y="476820"/>
            <a:ext cx="3671587" cy="1786177"/>
          </a:xfrm>
          <a:prstGeom prst="rect">
            <a:avLst/>
          </a:prstGeom>
          <a:noFill/>
          <a:ln>
            <a:noFill/>
          </a:ln>
        </p:spPr>
      </p:pic>
      <p:sp>
        <p:nvSpPr>
          <p:cNvPr id="533" name="Google Shape;533;g3d2c7932c0d_1_2322"/>
          <p:cNvSpPr/>
          <p:nvPr/>
        </p:nvSpPr>
        <p:spPr>
          <a:xfrm flipH="1">
            <a:off x="2090555" y="3698031"/>
            <a:ext cx="6925800" cy="4656900"/>
          </a:xfrm>
          <a:prstGeom prst="rect">
            <a:avLst/>
          </a:prstGeom>
          <a:noFill/>
          <a:ln>
            <a:noFill/>
          </a:ln>
        </p:spPr>
      </p:sp>
      <p:sp>
        <p:nvSpPr>
          <p:cNvPr id="534" name="Google Shape;534;g3d2c7932c0d_1_2322"/>
          <p:cNvSpPr txBox="1">
            <a:spLocks noGrp="1"/>
          </p:cNvSpPr>
          <p:nvPr>
            <p:ph type="body" idx="2"/>
          </p:nvPr>
        </p:nvSpPr>
        <p:spPr>
          <a:xfrm>
            <a:off x="4069642" y="7288169"/>
            <a:ext cx="3257100" cy="69060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850"/>
              </a:spcBef>
              <a:spcAft>
                <a:spcPts val="0"/>
              </a:spcAft>
              <a:buClr>
                <a:schemeClr val="lt1"/>
              </a:buClr>
              <a:buSzPts val="2200"/>
              <a:buNone/>
              <a:defRPr sz="2200" b="1" i="0">
                <a:solidFill>
                  <a:schemeClr val="lt1"/>
                </a:solidFill>
                <a:latin typeface="Calibri"/>
                <a:ea typeface="Calibri"/>
                <a:cs typeface="Calibri"/>
                <a:sym typeface="Calibri"/>
              </a:defRPr>
            </a:lvl1pPr>
            <a:lvl2pPr marL="914400" lvl="1" indent="-342900" algn="l">
              <a:lnSpc>
                <a:spcPct val="90000"/>
              </a:lnSpc>
              <a:spcBef>
                <a:spcPts val="425"/>
              </a:spcBef>
              <a:spcAft>
                <a:spcPts val="0"/>
              </a:spcAft>
              <a:buClr>
                <a:schemeClr val="dk1"/>
              </a:buClr>
              <a:buSzPts val="1800"/>
              <a:buChar char="•"/>
              <a:defRPr/>
            </a:lvl2pPr>
            <a:lvl3pPr marL="1371600" lvl="2" indent="-342900" algn="l">
              <a:lnSpc>
                <a:spcPct val="90000"/>
              </a:lnSpc>
              <a:spcBef>
                <a:spcPts val="425"/>
              </a:spcBef>
              <a:spcAft>
                <a:spcPts val="0"/>
              </a:spcAft>
              <a:buClr>
                <a:schemeClr val="dk1"/>
              </a:buClr>
              <a:buSzPts val="1800"/>
              <a:buChar char="•"/>
              <a:defRPr/>
            </a:lvl3pPr>
            <a:lvl4pPr marL="1828800" lvl="3" indent="-342900" algn="l">
              <a:lnSpc>
                <a:spcPct val="90000"/>
              </a:lnSpc>
              <a:spcBef>
                <a:spcPts val="425"/>
              </a:spcBef>
              <a:spcAft>
                <a:spcPts val="0"/>
              </a:spcAft>
              <a:buClr>
                <a:schemeClr val="dk1"/>
              </a:buClr>
              <a:buSzPts val="1800"/>
              <a:buChar char="•"/>
              <a:defRPr/>
            </a:lvl4pPr>
            <a:lvl5pPr marL="2286000" lvl="4" indent="-342900" algn="l">
              <a:lnSpc>
                <a:spcPct val="90000"/>
              </a:lnSpc>
              <a:spcBef>
                <a:spcPts val="425"/>
              </a:spcBef>
              <a:spcAft>
                <a:spcPts val="0"/>
              </a:spcAft>
              <a:buClr>
                <a:schemeClr val="dk1"/>
              </a:buClr>
              <a:buSzPts val="1800"/>
              <a:buChar char="•"/>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535" name="Google Shape;535;g3d2c7932c0d_1_2322"/>
          <p:cNvSpPr txBox="1">
            <a:spLocks noGrp="1"/>
          </p:cNvSpPr>
          <p:nvPr>
            <p:ph type="body" idx="3"/>
          </p:nvPr>
        </p:nvSpPr>
        <p:spPr>
          <a:xfrm>
            <a:off x="3025538" y="3513109"/>
            <a:ext cx="4220100" cy="1834500"/>
          </a:xfrm>
          <a:prstGeom prst="rect">
            <a:avLst/>
          </a:prstGeom>
          <a:noFill/>
          <a:ln>
            <a:noFill/>
          </a:ln>
        </p:spPr>
        <p:txBody>
          <a:bodyPr spcFirstLastPara="1" wrap="square" lIns="91425" tIns="45700" rIns="91425" bIns="45700" anchor="t" anchorCtr="0">
            <a:noAutofit/>
          </a:bodyPr>
          <a:lstStyle>
            <a:lvl1pPr marL="457200" lvl="0" indent="-228600" algn="r">
              <a:lnSpc>
                <a:spcPct val="110909"/>
              </a:lnSpc>
              <a:spcBef>
                <a:spcPts val="0"/>
              </a:spcBef>
              <a:spcAft>
                <a:spcPts val="0"/>
              </a:spcAft>
              <a:buClr>
                <a:schemeClr val="lt1"/>
              </a:buClr>
              <a:buSzPts val="1100"/>
              <a:buNone/>
              <a:defRPr sz="11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grpSp>
        <p:nvGrpSpPr>
          <p:cNvPr id="536" name="Google Shape;536;g3d2c7932c0d_1_2322"/>
          <p:cNvGrpSpPr/>
          <p:nvPr/>
        </p:nvGrpSpPr>
        <p:grpSpPr>
          <a:xfrm>
            <a:off x="533518" y="9358753"/>
            <a:ext cx="6890265" cy="797821"/>
            <a:chOff x="0" y="0"/>
            <a:chExt cx="6890954" cy="798460"/>
          </a:xfrm>
        </p:grpSpPr>
        <p:sp>
          <p:nvSpPr>
            <p:cNvPr id="537" name="Google Shape;537;g3d2c7932c0d_1_2322"/>
            <p:cNvSpPr/>
            <p:nvPr/>
          </p:nvSpPr>
          <p:spPr>
            <a:xfrm>
              <a:off x="0" y="0"/>
              <a:ext cx="1255500" cy="339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b="1">
                  <a:solidFill>
                    <a:srgbClr val="000000"/>
                  </a:solidFill>
                  <a:latin typeface="Calibri"/>
                  <a:ea typeface="Calibri"/>
                  <a:cs typeface="Calibri"/>
                  <a:sym typeface="Calibri"/>
                </a:rPr>
                <a:t>This resource is licensed under CC BY 4.0</a:t>
              </a:r>
              <a:endParaRPr sz="1100">
                <a:solidFill>
                  <a:schemeClr val="dk1"/>
                </a:solidFill>
                <a:latin typeface="Calibri"/>
                <a:ea typeface="Calibri"/>
                <a:cs typeface="Calibri"/>
                <a:sym typeface="Calibri"/>
              </a:endParaRPr>
            </a:p>
          </p:txBody>
        </p:sp>
        <p:pic>
          <p:nvPicPr>
            <p:cNvPr id="538" name="Google Shape;538;g3d2c7932c0d_1_2322" descr="A grey and black sign with a person in a circle&#10;&#10;Description automatically generated"/>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95250" y="361950"/>
              <a:ext cx="1076325" cy="374650"/>
            </a:xfrm>
            <a:prstGeom prst="rect">
              <a:avLst/>
            </a:prstGeom>
            <a:noFill/>
            <a:ln>
              <a:noFill/>
            </a:ln>
          </p:spPr>
        </p:pic>
        <p:pic>
          <p:nvPicPr>
            <p:cNvPr id="539" name="Google Shape;539;g3d2c7932c0d_1_2322" descr="Co-funded by the European Union logo in png for web usage"/>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260584" y="438150"/>
              <a:ext cx="1530985" cy="320040"/>
            </a:xfrm>
            <a:prstGeom prst="rect">
              <a:avLst/>
            </a:prstGeom>
            <a:noFill/>
            <a:ln>
              <a:noFill/>
            </a:ln>
          </p:spPr>
        </p:pic>
        <p:sp>
          <p:nvSpPr>
            <p:cNvPr id="540" name="Google Shape;540;g3d2c7932c0d_1_2322"/>
            <p:cNvSpPr/>
            <p:nvPr/>
          </p:nvSpPr>
          <p:spPr>
            <a:xfrm>
              <a:off x="2760854" y="397960"/>
              <a:ext cx="4130100" cy="400500"/>
            </a:xfrm>
            <a:prstGeom prst="rect">
              <a:avLst/>
            </a:prstGeom>
            <a:noFill/>
            <a:ln>
              <a:noFill/>
            </a:ln>
          </p:spPr>
          <p:txBody>
            <a:bodyPr spcFirstLastPara="1" wrap="square" lIns="91425" tIns="45700" rIns="91425" bIns="45700" anchor="t" anchorCtr="0">
              <a:noAutofit/>
            </a:bodyPr>
            <a:lstStyle/>
            <a:p>
              <a:pPr marL="0" marR="0" lvl="0" indent="0" algn="just" rtl="0">
                <a:lnSpc>
                  <a:spcPct val="101333"/>
                </a:lnSpc>
                <a:spcBef>
                  <a:spcPts val="0"/>
                </a:spcBef>
                <a:spcAft>
                  <a:spcPts val="0"/>
                </a:spcAft>
                <a:buNone/>
              </a:pPr>
              <a:r>
                <a:rPr lang="en-US" sz="750">
                  <a:solidFill>
                    <a:srgbClr val="0C4659"/>
                  </a:solidFill>
                  <a:latin typeface="Calibri"/>
                  <a:ea typeface="Calibri"/>
                  <a:cs typeface="Calibri"/>
                  <a:sym typeface="Calibri"/>
                </a:rPr>
                <a:t>Funded by the European Union. Views and opinions expressed are however those of the author(s) only and do not necessarily reflect those of the European Union or the Finnish National Agency for Education. Neither the European Union nor the granting authority can be held responsible for them</a:t>
              </a:r>
              <a:endParaRPr sz="1100">
                <a:solidFill>
                  <a:srgbClr val="0C4659"/>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 Device 01">
  <p:cSld name="Text + Device 01">
    <p:spTree>
      <p:nvGrpSpPr>
        <p:cNvPr id="1" name="Shape 120"/>
        <p:cNvGrpSpPr/>
        <p:nvPr/>
      </p:nvGrpSpPr>
      <p:grpSpPr>
        <a:xfrm>
          <a:off x="0" y="0"/>
          <a:ext cx="0" cy="0"/>
          <a:chOff x="0" y="0"/>
          <a:chExt cx="0" cy="0"/>
        </a:xfrm>
      </p:grpSpPr>
      <p:pic>
        <p:nvPicPr>
          <p:cNvPr id="121" name="Google Shape;121;p30"/>
          <p:cNvPicPr preferRelativeResize="0"/>
          <p:nvPr/>
        </p:nvPicPr>
        <p:blipFill rotWithShape="1">
          <a:blip r:embed="rId2">
            <a:alphaModFix/>
          </a:blip>
          <a:srcRect/>
          <a:stretch/>
        </p:blipFill>
        <p:spPr>
          <a:xfrm flipH="1">
            <a:off x="3656334" y="-837350"/>
            <a:ext cx="4881979" cy="3282710"/>
          </a:xfrm>
          <a:prstGeom prst="rect">
            <a:avLst/>
          </a:prstGeom>
          <a:noFill/>
          <a:ln>
            <a:noFill/>
          </a:ln>
        </p:spPr>
      </p:pic>
      <p:sp>
        <p:nvSpPr>
          <p:cNvPr id="122" name="Google Shape;122;p30"/>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23" name="Google Shape;123;p30"/>
          <p:cNvSpPr txBox="1">
            <a:spLocks noGrp="1"/>
          </p:cNvSpPr>
          <p:nvPr>
            <p:ph type="body" idx="1"/>
          </p:nvPr>
        </p:nvSpPr>
        <p:spPr>
          <a:xfrm>
            <a:off x="634479" y="7687884"/>
            <a:ext cx="6541269" cy="2142435"/>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24" name="Google Shape;124;p30"/>
          <p:cNvSpPr txBox="1">
            <a:spLocks noGrp="1"/>
          </p:cNvSpPr>
          <p:nvPr>
            <p:ph type="body" idx="2"/>
          </p:nvPr>
        </p:nvSpPr>
        <p:spPr>
          <a:xfrm>
            <a:off x="669131" y="6124908"/>
            <a:ext cx="6506617" cy="1378032"/>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25" name="Google Shape;125;p30"/>
          <p:cNvSpPr txBox="1">
            <a:spLocks noGrp="1"/>
          </p:cNvSpPr>
          <p:nvPr>
            <p:ph type="body" idx="3"/>
          </p:nvPr>
        </p:nvSpPr>
        <p:spPr>
          <a:xfrm>
            <a:off x="669131" y="5558653"/>
            <a:ext cx="6506617" cy="381311"/>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pic>
        <p:nvPicPr>
          <p:cNvPr id="126" name="Google Shape;126;p30"/>
          <p:cNvPicPr preferRelativeResize="0"/>
          <p:nvPr/>
        </p:nvPicPr>
        <p:blipFill rotWithShape="1">
          <a:blip r:embed="rId3">
            <a:alphaModFix/>
          </a:blip>
          <a:srcRect/>
          <a:stretch/>
        </p:blipFill>
        <p:spPr>
          <a:xfrm>
            <a:off x="634479" y="430561"/>
            <a:ext cx="6629107" cy="4819843"/>
          </a:xfrm>
          <a:prstGeom prst="rect">
            <a:avLst/>
          </a:prstGeom>
          <a:noFill/>
          <a:ln>
            <a:noFill/>
          </a:ln>
        </p:spPr>
      </p:pic>
      <p:sp>
        <p:nvSpPr>
          <p:cNvPr id="127" name="Google Shape;127;p30"/>
          <p:cNvSpPr>
            <a:spLocks noGrp="1"/>
          </p:cNvSpPr>
          <p:nvPr>
            <p:ph type="pic" idx="4"/>
          </p:nvPr>
        </p:nvSpPr>
        <p:spPr>
          <a:xfrm>
            <a:off x="1585786" y="927100"/>
            <a:ext cx="4726114" cy="3022601"/>
          </a:xfrm>
          <a:prstGeom prst="rect">
            <a:avLst/>
          </a:prstGeom>
          <a:solidFill>
            <a:srgbClr val="F2F2F2"/>
          </a:solidFill>
          <a:ln>
            <a:noFill/>
          </a:ln>
        </p:spPr>
        <p:txBody>
          <a:bodyPr/>
          <a:lstStyle/>
          <a:p>
            <a:endParaRPr lang="sv-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 Photo 04">
  <p:cSld name="Text + Photo 04">
    <p:spTree>
      <p:nvGrpSpPr>
        <p:cNvPr id="1" name="Shape 128"/>
        <p:cNvGrpSpPr/>
        <p:nvPr/>
      </p:nvGrpSpPr>
      <p:grpSpPr>
        <a:xfrm>
          <a:off x="0" y="0"/>
          <a:ext cx="0" cy="0"/>
          <a:chOff x="0" y="0"/>
          <a:chExt cx="0" cy="0"/>
        </a:xfrm>
      </p:grpSpPr>
      <p:sp>
        <p:nvSpPr>
          <p:cNvPr id="129" name="Google Shape;129;p31"/>
          <p:cNvSpPr/>
          <p:nvPr/>
        </p:nvSpPr>
        <p:spPr>
          <a:xfrm rot="-5400000">
            <a:off x="635737" y="2901513"/>
            <a:ext cx="2580643" cy="3923456"/>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31"/>
          <p:cNvSpPr/>
          <p:nvPr/>
        </p:nvSpPr>
        <p:spPr>
          <a:xfrm rot="-5400000">
            <a:off x="946175" y="-521691"/>
            <a:ext cx="2580644" cy="4472994"/>
          </a:xfrm>
          <a:custGeom>
            <a:avLst/>
            <a:gdLst/>
            <a:ahLst/>
            <a:cxnLst/>
            <a:rect l="l" t="t" r="r" b="b"/>
            <a:pathLst>
              <a:path w="2580644" h="4472994" extrusionOk="0">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31" name="Google Shape;131;p31"/>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32" name="Google Shape;132;p31"/>
          <p:cNvSpPr txBox="1">
            <a:spLocks noGrp="1"/>
          </p:cNvSpPr>
          <p:nvPr>
            <p:ph type="body" idx="1"/>
          </p:nvPr>
        </p:nvSpPr>
        <p:spPr>
          <a:xfrm>
            <a:off x="634479" y="7178723"/>
            <a:ext cx="6541269" cy="2787212"/>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33" name="Google Shape;133;p31"/>
          <p:cNvSpPr txBox="1">
            <a:spLocks noGrp="1"/>
          </p:cNvSpPr>
          <p:nvPr>
            <p:ph type="body" idx="2"/>
          </p:nvPr>
        </p:nvSpPr>
        <p:spPr>
          <a:xfrm>
            <a:off x="4180414" y="4787604"/>
            <a:ext cx="2960682" cy="2229228"/>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34" name="Google Shape;134;p31"/>
          <p:cNvSpPr txBox="1">
            <a:spLocks noGrp="1"/>
          </p:cNvSpPr>
          <p:nvPr>
            <p:ph type="body" idx="3"/>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35" name="Google Shape;135;p31"/>
          <p:cNvSpPr txBox="1">
            <a:spLocks noGrp="1"/>
          </p:cNvSpPr>
          <p:nvPr>
            <p:ph type="body" idx="4"/>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36" name="Google Shape;136;p31"/>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7" name="Google Shape;137;p31"/>
          <p:cNvSpPr>
            <a:spLocks noGrp="1"/>
          </p:cNvSpPr>
          <p:nvPr>
            <p:ph type="pic" idx="5"/>
          </p:nvPr>
        </p:nvSpPr>
        <p:spPr>
          <a:xfrm>
            <a:off x="0" y="428135"/>
            <a:ext cx="7001712" cy="4003099"/>
          </a:xfrm>
          <a:prstGeom prst="rect">
            <a:avLst/>
          </a:prstGeom>
          <a:solidFill>
            <a:srgbClr val="F2F2F2"/>
          </a:solidFill>
          <a:ln>
            <a:noFill/>
          </a:ln>
        </p:spPr>
      </p:sp>
      <p:cxnSp>
        <p:nvCxnSpPr>
          <p:cNvPr id="138" name="Google Shape;138;p31"/>
          <p:cNvCxnSpPr/>
          <p:nvPr/>
        </p:nvCxnSpPr>
        <p:spPr>
          <a:xfrm>
            <a:off x="373220" y="4670778"/>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39" name="Google Shape;139;p31"/>
          <p:cNvSpPr txBox="1">
            <a:spLocks noGrp="1"/>
          </p:cNvSpPr>
          <p:nvPr>
            <p:ph type="body" idx="6"/>
          </p:nvPr>
        </p:nvSpPr>
        <p:spPr>
          <a:xfrm>
            <a:off x="492464" y="4832670"/>
            <a:ext cx="1532272" cy="1049221"/>
          </a:xfrm>
          <a:prstGeom prst="rect">
            <a:avLst/>
          </a:prstGeom>
          <a:noFill/>
          <a:ln>
            <a:noFill/>
          </a:ln>
        </p:spPr>
        <p:txBody>
          <a:bodyPr spcFirstLastPara="1" wrap="square" lIns="91425" tIns="45700" rIns="91425" bIns="45700" anchor="t" anchorCtr="0">
            <a:noAutofit/>
          </a:bodyPr>
          <a:lstStyle>
            <a:lvl1pPr marL="457200" lvl="0" indent="-228600" algn="l">
              <a:lnSpc>
                <a:spcPct val="96923"/>
              </a:lnSpc>
              <a:spcBef>
                <a:spcPts val="0"/>
              </a:spcBef>
              <a:spcAft>
                <a:spcPts val="0"/>
              </a:spcAft>
              <a:buClr>
                <a:schemeClr val="lt1"/>
              </a:buClr>
              <a:buSzPts val="2600"/>
              <a:buNone/>
              <a:defRPr sz="2600" b="0"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40" name="Google Shape;140;p31"/>
          <p:cNvSpPr txBox="1">
            <a:spLocks noGrp="1"/>
          </p:cNvSpPr>
          <p:nvPr>
            <p:ph type="body" idx="7"/>
          </p:nvPr>
        </p:nvSpPr>
        <p:spPr>
          <a:xfrm>
            <a:off x="509263" y="3897751"/>
            <a:ext cx="1197303" cy="38556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4400"/>
              <a:buNone/>
              <a:defRPr sz="4400" b="1" i="0">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 Photo 02">
  <p:cSld name="Quote + Photo 02">
    <p:spTree>
      <p:nvGrpSpPr>
        <p:cNvPr id="1" name="Shape 141"/>
        <p:cNvGrpSpPr/>
        <p:nvPr/>
      </p:nvGrpSpPr>
      <p:grpSpPr>
        <a:xfrm>
          <a:off x="0" y="0"/>
          <a:ext cx="0" cy="0"/>
          <a:chOff x="0" y="0"/>
          <a:chExt cx="0" cy="0"/>
        </a:xfrm>
      </p:grpSpPr>
      <p:sp>
        <p:nvSpPr>
          <p:cNvPr id="142" name="Google Shape;142;p32"/>
          <p:cNvSpPr/>
          <p:nvPr/>
        </p:nvSpPr>
        <p:spPr>
          <a:xfrm>
            <a:off x="540230" y="0"/>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A555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32"/>
          <p:cNvSpPr>
            <a:spLocks noGrp="1"/>
          </p:cNvSpPr>
          <p:nvPr>
            <p:ph type="pic" idx="2"/>
          </p:nvPr>
        </p:nvSpPr>
        <p:spPr>
          <a:xfrm>
            <a:off x="1051973" y="4813875"/>
            <a:ext cx="5671628" cy="6093838"/>
          </a:xfrm>
          <a:prstGeom prst="rect">
            <a:avLst/>
          </a:prstGeom>
          <a:solidFill>
            <a:srgbClr val="F2F2F2"/>
          </a:solidFill>
          <a:ln>
            <a:noFill/>
          </a:ln>
        </p:spPr>
      </p:sp>
      <p:sp>
        <p:nvSpPr>
          <p:cNvPr id="144" name="Google Shape;144;p32"/>
          <p:cNvSpPr txBox="1">
            <a:spLocks noGrp="1"/>
          </p:cNvSpPr>
          <p:nvPr>
            <p:ph type="body" idx="1"/>
          </p:nvPr>
        </p:nvSpPr>
        <p:spPr>
          <a:xfrm>
            <a:off x="938024" y="1062232"/>
            <a:ext cx="4458657" cy="2689412"/>
          </a:xfrm>
          <a:prstGeom prst="rect">
            <a:avLst/>
          </a:prstGeom>
          <a:noFill/>
          <a:ln>
            <a:noFill/>
          </a:ln>
        </p:spPr>
        <p:txBody>
          <a:bodyPr spcFirstLastPara="1" wrap="square" lIns="91425" tIns="45700" rIns="91425" bIns="45700" anchor="t" anchorCtr="0">
            <a:noAutofit/>
          </a:bodyPr>
          <a:lstStyle>
            <a:lvl1pPr marL="457200" lvl="0" indent="-228600" algn="ctr">
              <a:lnSpc>
                <a:spcPct val="97272"/>
              </a:lnSpc>
              <a:spcBef>
                <a:spcPts val="0"/>
              </a:spcBef>
              <a:spcAft>
                <a:spcPts val="0"/>
              </a:spcAft>
              <a:buClr>
                <a:schemeClr val="lt1"/>
              </a:buClr>
              <a:buSzPts val="2200"/>
              <a:buNone/>
              <a:defRPr sz="2200" b="0" i="1">
                <a:solidFill>
                  <a:schemeClr val="lt1"/>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45" name="Google Shape;145;p32"/>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 Photo 08">
  <p:cSld name="Text + Photo 08">
    <p:spTree>
      <p:nvGrpSpPr>
        <p:cNvPr id="1" name="Shape 146"/>
        <p:cNvGrpSpPr/>
        <p:nvPr/>
      </p:nvGrpSpPr>
      <p:grpSpPr>
        <a:xfrm>
          <a:off x="0" y="0"/>
          <a:ext cx="0" cy="0"/>
          <a:chOff x="0" y="0"/>
          <a:chExt cx="0" cy="0"/>
        </a:xfrm>
      </p:grpSpPr>
      <p:sp>
        <p:nvSpPr>
          <p:cNvPr id="147" name="Google Shape;147;p33"/>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48" name="Google Shape;148;p33"/>
          <p:cNvSpPr>
            <a:spLocks noGrp="1"/>
          </p:cNvSpPr>
          <p:nvPr>
            <p:ph type="pic" idx="2"/>
          </p:nvPr>
        </p:nvSpPr>
        <p:spPr>
          <a:xfrm>
            <a:off x="-4726" y="-1"/>
            <a:ext cx="3530710" cy="10525408"/>
          </a:xfrm>
          <a:prstGeom prst="rect">
            <a:avLst/>
          </a:prstGeom>
          <a:solidFill>
            <a:srgbClr val="F2F2F2"/>
          </a:solidFill>
          <a:ln>
            <a:noFill/>
          </a:ln>
        </p:spPr>
      </p:sp>
      <p:sp>
        <p:nvSpPr>
          <p:cNvPr id="149" name="Google Shape;149;p33"/>
          <p:cNvSpPr txBox="1">
            <a:spLocks noGrp="1"/>
          </p:cNvSpPr>
          <p:nvPr>
            <p:ph type="body" idx="1"/>
          </p:nvPr>
        </p:nvSpPr>
        <p:spPr>
          <a:xfrm>
            <a:off x="3922440" y="3577701"/>
            <a:ext cx="3270634" cy="5797371"/>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50" name="Google Shape;150;p33"/>
          <p:cNvSpPr txBox="1">
            <a:spLocks noGrp="1"/>
          </p:cNvSpPr>
          <p:nvPr>
            <p:ph type="body" idx="3"/>
          </p:nvPr>
        </p:nvSpPr>
        <p:spPr>
          <a:xfrm>
            <a:off x="3922440" y="1532641"/>
            <a:ext cx="3253308" cy="1378032"/>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51" name="Google Shape;151;p33"/>
          <p:cNvSpPr txBox="1">
            <a:spLocks noGrp="1"/>
          </p:cNvSpPr>
          <p:nvPr>
            <p:ph type="body" idx="4"/>
          </p:nvPr>
        </p:nvSpPr>
        <p:spPr>
          <a:xfrm>
            <a:off x="3887787" y="769163"/>
            <a:ext cx="3253308" cy="381311"/>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 Device 02">
  <p:cSld name="Text + Device 02">
    <p:spTree>
      <p:nvGrpSpPr>
        <p:cNvPr id="1" name="Shape 152"/>
        <p:cNvGrpSpPr/>
        <p:nvPr/>
      </p:nvGrpSpPr>
      <p:grpSpPr>
        <a:xfrm>
          <a:off x="0" y="0"/>
          <a:ext cx="0" cy="0"/>
          <a:chOff x="0" y="0"/>
          <a:chExt cx="0" cy="0"/>
        </a:xfrm>
      </p:grpSpPr>
      <p:sp>
        <p:nvSpPr>
          <p:cNvPr id="153" name="Google Shape;153;p34"/>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800">
                <a:solidFill>
                  <a:srgbClr val="282666"/>
                </a:solidFill>
                <a:latin typeface="Calibri"/>
                <a:ea typeface="Calibri"/>
                <a:cs typeface="Calibri"/>
                <a:sym typeface="Calibri"/>
              </a:defRPr>
            </a:lvl1pPr>
            <a:lvl2pPr marL="0" lvl="1" indent="0" algn="r">
              <a:spcBef>
                <a:spcPts val="0"/>
              </a:spcBef>
              <a:buNone/>
              <a:defRPr sz="800">
                <a:solidFill>
                  <a:srgbClr val="282666"/>
                </a:solidFill>
                <a:latin typeface="Calibri"/>
                <a:ea typeface="Calibri"/>
                <a:cs typeface="Calibri"/>
                <a:sym typeface="Calibri"/>
              </a:defRPr>
            </a:lvl2pPr>
            <a:lvl3pPr marL="0" lvl="2" indent="0" algn="r">
              <a:spcBef>
                <a:spcPts val="0"/>
              </a:spcBef>
              <a:buNone/>
              <a:defRPr sz="800">
                <a:solidFill>
                  <a:srgbClr val="282666"/>
                </a:solidFill>
                <a:latin typeface="Calibri"/>
                <a:ea typeface="Calibri"/>
                <a:cs typeface="Calibri"/>
                <a:sym typeface="Calibri"/>
              </a:defRPr>
            </a:lvl3pPr>
            <a:lvl4pPr marL="0" lvl="3" indent="0" algn="r">
              <a:spcBef>
                <a:spcPts val="0"/>
              </a:spcBef>
              <a:buNone/>
              <a:defRPr sz="800">
                <a:solidFill>
                  <a:srgbClr val="282666"/>
                </a:solidFill>
                <a:latin typeface="Calibri"/>
                <a:ea typeface="Calibri"/>
                <a:cs typeface="Calibri"/>
                <a:sym typeface="Calibri"/>
              </a:defRPr>
            </a:lvl4pPr>
            <a:lvl5pPr marL="0" lvl="4" indent="0" algn="r">
              <a:spcBef>
                <a:spcPts val="0"/>
              </a:spcBef>
              <a:buNone/>
              <a:defRPr sz="800">
                <a:solidFill>
                  <a:srgbClr val="282666"/>
                </a:solidFill>
                <a:latin typeface="Calibri"/>
                <a:ea typeface="Calibri"/>
                <a:cs typeface="Calibri"/>
                <a:sym typeface="Calibri"/>
              </a:defRPr>
            </a:lvl5pPr>
            <a:lvl6pPr marL="0" lvl="5" indent="0" algn="r">
              <a:spcBef>
                <a:spcPts val="0"/>
              </a:spcBef>
              <a:buNone/>
              <a:defRPr sz="800">
                <a:solidFill>
                  <a:srgbClr val="282666"/>
                </a:solidFill>
                <a:latin typeface="Calibri"/>
                <a:ea typeface="Calibri"/>
                <a:cs typeface="Calibri"/>
                <a:sym typeface="Calibri"/>
              </a:defRPr>
            </a:lvl6pPr>
            <a:lvl7pPr marL="0" lvl="6" indent="0" algn="r">
              <a:spcBef>
                <a:spcPts val="0"/>
              </a:spcBef>
              <a:buNone/>
              <a:defRPr sz="800">
                <a:solidFill>
                  <a:srgbClr val="282666"/>
                </a:solidFill>
                <a:latin typeface="Calibri"/>
                <a:ea typeface="Calibri"/>
                <a:cs typeface="Calibri"/>
                <a:sym typeface="Calibri"/>
              </a:defRPr>
            </a:lvl7pPr>
            <a:lvl8pPr marL="0" lvl="7" indent="0" algn="r">
              <a:spcBef>
                <a:spcPts val="0"/>
              </a:spcBef>
              <a:buNone/>
              <a:defRPr sz="800">
                <a:solidFill>
                  <a:srgbClr val="282666"/>
                </a:solidFill>
                <a:latin typeface="Calibri"/>
                <a:ea typeface="Calibri"/>
                <a:cs typeface="Calibri"/>
                <a:sym typeface="Calibri"/>
              </a:defRPr>
            </a:lvl8pPr>
            <a:lvl9pPr marL="0" lvl="8" indent="0" algn="r">
              <a:spcBef>
                <a:spcPts val="0"/>
              </a:spcBef>
              <a:buNone/>
              <a:defRPr sz="800">
                <a:solidFill>
                  <a:srgbClr val="28266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54" name="Google Shape;154;p34"/>
          <p:cNvSpPr txBox="1">
            <a:spLocks noGrp="1"/>
          </p:cNvSpPr>
          <p:nvPr>
            <p:ph type="body" idx="1"/>
          </p:nvPr>
        </p:nvSpPr>
        <p:spPr>
          <a:xfrm>
            <a:off x="599826" y="2898394"/>
            <a:ext cx="6541269" cy="2142435"/>
          </a:xfrm>
          <a:prstGeom prst="rect">
            <a:avLst/>
          </a:prstGeom>
          <a:noFill/>
          <a:ln>
            <a:noFill/>
          </a:ln>
        </p:spPr>
        <p:txBody>
          <a:bodyPr spcFirstLastPara="1" wrap="square" lIns="91425" tIns="45700" rIns="91425" bIns="45700" anchor="t" anchorCtr="0">
            <a:noAutofit/>
          </a:bodyPr>
          <a:lstStyle>
            <a:lvl1pPr marL="457200" lvl="0" indent="-228600" algn="just">
              <a:lnSpc>
                <a:spcPct val="110909"/>
              </a:lnSpc>
              <a:spcBef>
                <a:spcPts val="0"/>
              </a:spcBef>
              <a:spcAft>
                <a:spcPts val="0"/>
              </a:spcAft>
              <a:buClr>
                <a:srgbClr val="0C4659"/>
              </a:buClr>
              <a:buSzPts val="1100"/>
              <a:buNone/>
              <a:defRPr sz="1100" b="0"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55" name="Google Shape;155;p34"/>
          <p:cNvSpPr txBox="1">
            <a:spLocks noGrp="1"/>
          </p:cNvSpPr>
          <p:nvPr>
            <p:ph type="body" idx="2"/>
          </p:nvPr>
        </p:nvSpPr>
        <p:spPr>
          <a:xfrm>
            <a:off x="634478" y="1335418"/>
            <a:ext cx="6506617" cy="1378032"/>
          </a:xfrm>
          <a:prstGeom prst="rect">
            <a:avLst/>
          </a:prstGeom>
          <a:noFill/>
          <a:ln>
            <a:noFill/>
          </a:ln>
        </p:spPr>
        <p:txBody>
          <a:bodyPr spcFirstLastPara="1" wrap="square" lIns="91425" tIns="45700" rIns="91425" bIns="45700" anchor="t" anchorCtr="0">
            <a:noAutofit/>
          </a:bodyPr>
          <a:lstStyle>
            <a:lvl1pPr marL="457200" lvl="0" indent="-228600" algn="l">
              <a:lnSpc>
                <a:spcPct val="108235"/>
              </a:lnSpc>
              <a:spcBef>
                <a:spcPts val="0"/>
              </a:spcBef>
              <a:spcAft>
                <a:spcPts val="0"/>
              </a:spcAft>
              <a:buClr>
                <a:srgbClr val="0C4659"/>
              </a:buClr>
              <a:buSzPts val="1700"/>
              <a:buNone/>
              <a:defRPr sz="1700" b="0" i="1">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sp>
        <p:nvSpPr>
          <p:cNvPr id="156" name="Google Shape;156;p34"/>
          <p:cNvSpPr txBox="1">
            <a:spLocks noGrp="1"/>
          </p:cNvSpPr>
          <p:nvPr>
            <p:ph type="body" idx="3"/>
          </p:nvPr>
        </p:nvSpPr>
        <p:spPr>
          <a:xfrm>
            <a:off x="634478" y="769163"/>
            <a:ext cx="6506617" cy="381311"/>
          </a:xfrm>
          <a:prstGeom prst="rect">
            <a:avLst/>
          </a:prstGeom>
          <a:noFill/>
          <a:ln>
            <a:noFill/>
          </a:ln>
        </p:spPr>
        <p:txBody>
          <a:bodyPr spcFirstLastPara="1" wrap="square" lIns="91425" tIns="45700" rIns="91425" bIns="45700" anchor="t" anchorCtr="0">
            <a:noAutofit/>
          </a:bodyPr>
          <a:lstStyle>
            <a:lvl1pPr marL="457200" lvl="0" indent="-228600" algn="l">
              <a:lnSpc>
                <a:spcPct val="93333"/>
              </a:lnSpc>
              <a:spcBef>
                <a:spcPts val="0"/>
              </a:spcBef>
              <a:spcAft>
                <a:spcPts val="0"/>
              </a:spcAft>
              <a:buClr>
                <a:srgbClr val="0C4659"/>
              </a:buClr>
              <a:buSzPts val="2400"/>
              <a:buNone/>
              <a:defRPr sz="2400" b="1" i="0">
                <a:solidFill>
                  <a:srgbClr val="0C4659"/>
                </a:solidFill>
                <a:latin typeface="Calibri"/>
                <a:ea typeface="Calibri"/>
                <a:cs typeface="Calibri"/>
                <a:sym typeface="Calibri"/>
              </a:defRPr>
            </a:lvl1pPr>
            <a:lvl2pPr marL="914400" lvl="1"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425"/>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425"/>
              </a:spcBef>
              <a:spcAft>
                <a:spcPts val="0"/>
              </a:spcAft>
              <a:buClr>
                <a:schemeClr val="dk1"/>
              </a:buClr>
              <a:buSzPts val="1800"/>
              <a:buChar char="•"/>
              <a:defRPr/>
            </a:lvl6pPr>
            <a:lvl7pPr marL="3200400" lvl="6" indent="-342900" algn="l">
              <a:lnSpc>
                <a:spcPct val="90000"/>
              </a:lnSpc>
              <a:spcBef>
                <a:spcPts val="425"/>
              </a:spcBef>
              <a:spcAft>
                <a:spcPts val="0"/>
              </a:spcAft>
              <a:buClr>
                <a:schemeClr val="dk1"/>
              </a:buClr>
              <a:buSzPts val="1800"/>
              <a:buChar char="•"/>
              <a:defRPr/>
            </a:lvl7pPr>
            <a:lvl8pPr marL="3657600" lvl="7" indent="-342900" algn="l">
              <a:lnSpc>
                <a:spcPct val="90000"/>
              </a:lnSpc>
              <a:spcBef>
                <a:spcPts val="425"/>
              </a:spcBef>
              <a:spcAft>
                <a:spcPts val="0"/>
              </a:spcAft>
              <a:buClr>
                <a:schemeClr val="dk1"/>
              </a:buClr>
              <a:buSzPts val="1800"/>
              <a:buChar char="•"/>
              <a:defRPr/>
            </a:lvl8pPr>
            <a:lvl9pPr marL="4114800" lvl="8" indent="-342900" algn="l">
              <a:lnSpc>
                <a:spcPct val="90000"/>
              </a:lnSpc>
              <a:spcBef>
                <a:spcPts val="425"/>
              </a:spcBef>
              <a:spcAft>
                <a:spcPts val="0"/>
              </a:spcAft>
              <a:buClr>
                <a:schemeClr val="dk1"/>
              </a:buClr>
              <a:buSzPts val="1800"/>
              <a:buChar char="•"/>
              <a:defRPr/>
            </a:lvl9pPr>
          </a:lstStyle>
          <a:p>
            <a:endParaRPr/>
          </a:p>
        </p:txBody>
      </p:sp>
      <p:pic>
        <p:nvPicPr>
          <p:cNvPr id="157" name="Google Shape;157;p34"/>
          <p:cNvPicPr preferRelativeResize="0"/>
          <p:nvPr/>
        </p:nvPicPr>
        <p:blipFill rotWithShape="1">
          <a:blip r:embed="rId2">
            <a:alphaModFix/>
          </a:blip>
          <a:srcRect/>
          <a:stretch/>
        </p:blipFill>
        <p:spPr>
          <a:xfrm flipH="1">
            <a:off x="3592834" y="5983647"/>
            <a:ext cx="4881979" cy="3282710"/>
          </a:xfrm>
          <a:prstGeom prst="rect">
            <a:avLst/>
          </a:prstGeom>
          <a:noFill/>
          <a:ln>
            <a:noFill/>
          </a:ln>
        </p:spPr>
      </p:pic>
      <p:pic>
        <p:nvPicPr>
          <p:cNvPr id="158" name="Google Shape;158;p34"/>
          <p:cNvPicPr preferRelativeResize="0"/>
          <p:nvPr/>
        </p:nvPicPr>
        <p:blipFill rotWithShape="1">
          <a:blip r:embed="rId3">
            <a:alphaModFix/>
          </a:blip>
          <a:srcRect/>
          <a:stretch/>
        </p:blipFill>
        <p:spPr>
          <a:xfrm>
            <a:off x="316016" y="5378412"/>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59" name="Google Shape;159;p34"/>
          <p:cNvSpPr>
            <a:spLocks noGrp="1"/>
          </p:cNvSpPr>
          <p:nvPr>
            <p:ph type="pic" idx="4"/>
          </p:nvPr>
        </p:nvSpPr>
        <p:spPr>
          <a:xfrm>
            <a:off x="808584" y="6934200"/>
            <a:ext cx="3896842" cy="3973513"/>
          </a:xfrm>
          <a:prstGeom prst="rect">
            <a:avLst/>
          </a:prstGeom>
          <a:solidFill>
            <a:srgbClr val="F2F2F2"/>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5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image" Target="../media/image1.jpeg"/><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534571" y="580737"/>
            <a:ext cx="6706433" cy="210832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741"/>
              <a:buFont typeface="Calibri"/>
              <a:buNone/>
              <a:defRPr sz="3741"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534571" y="2903673"/>
            <a:ext cx="6706433" cy="6920844"/>
          </a:xfrm>
          <a:prstGeom prst="rect">
            <a:avLst/>
          </a:prstGeom>
          <a:noFill/>
          <a:ln>
            <a:noFill/>
          </a:ln>
        </p:spPr>
        <p:txBody>
          <a:bodyPr spcFirstLastPara="1" wrap="square" lIns="91425" tIns="45700" rIns="91425" bIns="45700" anchor="t" anchorCtr="0">
            <a:normAutofit/>
          </a:bodyPr>
          <a:lstStyle>
            <a:lvl1pPr marL="457200" marR="0" lvl="0" indent="-379793" algn="l" rtl="0">
              <a:lnSpc>
                <a:spcPct val="90000"/>
              </a:lnSpc>
              <a:spcBef>
                <a:spcPts val="850"/>
              </a:spcBef>
              <a:spcAft>
                <a:spcPts val="0"/>
              </a:spcAft>
              <a:buClr>
                <a:schemeClr val="dk1"/>
              </a:buClr>
              <a:buSzPts val="2381"/>
              <a:buFont typeface="Arial"/>
              <a:buChar char="•"/>
              <a:defRPr sz="2381" b="0" i="0" u="none" strike="noStrike" cap="none">
                <a:solidFill>
                  <a:schemeClr val="dk1"/>
                </a:solidFill>
                <a:latin typeface="Calibri"/>
                <a:ea typeface="Calibri"/>
                <a:cs typeface="Calibri"/>
                <a:sym typeface="Calibri"/>
              </a:defRPr>
            </a:lvl1pPr>
            <a:lvl2pPr marL="914400" marR="0" lvl="1" indent="-358203" algn="l" rtl="0">
              <a:lnSpc>
                <a:spcPct val="90000"/>
              </a:lnSpc>
              <a:spcBef>
                <a:spcPts val="425"/>
              </a:spcBef>
              <a:spcAft>
                <a:spcPts val="0"/>
              </a:spcAft>
              <a:buClr>
                <a:schemeClr val="dk1"/>
              </a:buClr>
              <a:buSzPts val="2041"/>
              <a:buFont typeface="Arial"/>
              <a:buChar char="•"/>
              <a:defRPr sz="2041" b="0" i="0" u="none" strike="noStrike" cap="none">
                <a:solidFill>
                  <a:schemeClr val="dk1"/>
                </a:solidFill>
                <a:latin typeface="Calibri"/>
                <a:ea typeface="Calibri"/>
                <a:cs typeface="Calibri"/>
                <a:sym typeface="Calibri"/>
              </a:defRPr>
            </a:lvl2pPr>
            <a:lvl3pPr marL="1371600" marR="0" lvl="2" indent="-336613" algn="l" rtl="0">
              <a:lnSpc>
                <a:spcPct val="90000"/>
              </a:lnSpc>
              <a:spcBef>
                <a:spcPts val="425"/>
              </a:spcBef>
              <a:spcAft>
                <a:spcPts val="0"/>
              </a:spcAft>
              <a:buClr>
                <a:schemeClr val="dk1"/>
              </a:buClr>
              <a:buSzPts val="1701"/>
              <a:buFont typeface="Arial"/>
              <a:buChar char="•"/>
              <a:defRPr sz="1701" b="0" i="0" u="none" strike="noStrike" cap="none">
                <a:solidFill>
                  <a:schemeClr val="dk1"/>
                </a:solidFill>
                <a:latin typeface="Calibri"/>
                <a:ea typeface="Calibri"/>
                <a:cs typeface="Calibri"/>
                <a:sym typeface="Calibri"/>
              </a:defRPr>
            </a:lvl3pPr>
            <a:lvl4pPr marL="1828800" marR="0" lvl="3"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4pPr>
            <a:lvl5pPr marL="2286000" marR="0" lvl="4"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5pPr>
            <a:lvl6pPr marL="2743200" marR="0" lvl="5"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rtl="0">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534571" y="10109836"/>
            <a:ext cx="1749504" cy="58073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2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2575659" y="10109836"/>
            <a:ext cx="2624257" cy="58073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2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cxnSp>
        <p:nvCxnSpPr>
          <p:cNvPr id="14" name="Google Shape;14;p23"/>
          <p:cNvCxnSpPr/>
          <p:nvPr/>
        </p:nvCxnSpPr>
        <p:spPr>
          <a:xfrm>
            <a:off x="7358383" y="10461447"/>
            <a:ext cx="265889" cy="0"/>
          </a:xfrm>
          <a:prstGeom prst="straightConnector1">
            <a:avLst/>
          </a:prstGeom>
          <a:noFill/>
          <a:ln w="9525" cap="flat" cmpd="sng">
            <a:solidFill>
              <a:srgbClr val="3FB5A1"/>
            </a:solidFill>
            <a:prstDash val="solid"/>
            <a:miter lim="800000"/>
            <a:headEnd type="none" w="sm" len="sm"/>
            <a:tailEnd type="none" w="sm" len="sm"/>
          </a:ln>
        </p:spPr>
      </p:cxnSp>
      <p:sp>
        <p:nvSpPr>
          <p:cNvPr id="15" name="Google Shape;15;p23"/>
          <p:cNvSpPr txBox="1">
            <a:spLocks noGrp="1"/>
          </p:cNvSpPr>
          <p:nvPr>
            <p:ph type="sldNum" idx="12"/>
          </p:nvPr>
        </p:nvSpPr>
        <p:spPr>
          <a:xfrm>
            <a:off x="7166918" y="10498845"/>
            <a:ext cx="473489" cy="31156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u="none" strike="noStrike" cap="none">
                <a:solidFill>
                  <a:srgbClr val="0C4659"/>
                </a:solidFill>
                <a:latin typeface="Calibri"/>
                <a:ea typeface="Calibri"/>
                <a:cs typeface="Calibri"/>
                <a:sym typeface="Calibri"/>
              </a:defRPr>
            </a:lvl1pPr>
            <a:lvl2pPr marL="0" marR="0" lvl="1" indent="0" algn="r" rtl="0">
              <a:spcBef>
                <a:spcPts val="0"/>
              </a:spcBef>
              <a:buNone/>
              <a:defRPr sz="800" b="0" i="0" u="none" strike="noStrike" cap="none">
                <a:solidFill>
                  <a:srgbClr val="0C4659"/>
                </a:solidFill>
                <a:latin typeface="Calibri"/>
                <a:ea typeface="Calibri"/>
                <a:cs typeface="Calibri"/>
                <a:sym typeface="Calibri"/>
              </a:defRPr>
            </a:lvl2pPr>
            <a:lvl3pPr marL="0" marR="0" lvl="2" indent="0" algn="r" rtl="0">
              <a:spcBef>
                <a:spcPts val="0"/>
              </a:spcBef>
              <a:buNone/>
              <a:defRPr sz="800" b="0" i="0" u="none" strike="noStrike" cap="none">
                <a:solidFill>
                  <a:srgbClr val="0C4659"/>
                </a:solidFill>
                <a:latin typeface="Calibri"/>
                <a:ea typeface="Calibri"/>
                <a:cs typeface="Calibri"/>
                <a:sym typeface="Calibri"/>
              </a:defRPr>
            </a:lvl3pPr>
            <a:lvl4pPr marL="0" marR="0" lvl="3" indent="0" algn="r" rtl="0">
              <a:spcBef>
                <a:spcPts val="0"/>
              </a:spcBef>
              <a:buNone/>
              <a:defRPr sz="800" b="0" i="0" u="none" strike="noStrike" cap="none">
                <a:solidFill>
                  <a:srgbClr val="0C4659"/>
                </a:solidFill>
                <a:latin typeface="Calibri"/>
                <a:ea typeface="Calibri"/>
                <a:cs typeface="Calibri"/>
                <a:sym typeface="Calibri"/>
              </a:defRPr>
            </a:lvl4pPr>
            <a:lvl5pPr marL="0" marR="0" lvl="4" indent="0" algn="r" rtl="0">
              <a:spcBef>
                <a:spcPts val="0"/>
              </a:spcBef>
              <a:buNone/>
              <a:defRPr sz="800" b="0" i="0" u="none" strike="noStrike" cap="none">
                <a:solidFill>
                  <a:srgbClr val="0C4659"/>
                </a:solidFill>
                <a:latin typeface="Calibri"/>
                <a:ea typeface="Calibri"/>
                <a:cs typeface="Calibri"/>
                <a:sym typeface="Calibri"/>
              </a:defRPr>
            </a:lvl5pPr>
            <a:lvl6pPr marL="0" marR="0" lvl="5" indent="0" algn="r" rtl="0">
              <a:spcBef>
                <a:spcPts val="0"/>
              </a:spcBef>
              <a:buNone/>
              <a:defRPr sz="800" b="0" i="0" u="none" strike="noStrike" cap="none">
                <a:solidFill>
                  <a:srgbClr val="0C4659"/>
                </a:solidFill>
                <a:latin typeface="Calibri"/>
                <a:ea typeface="Calibri"/>
                <a:cs typeface="Calibri"/>
                <a:sym typeface="Calibri"/>
              </a:defRPr>
            </a:lvl6pPr>
            <a:lvl7pPr marL="0" marR="0" lvl="6" indent="0" algn="r" rtl="0">
              <a:spcBef>
                <a:spcPts val="0"/>
              </a:spcBef>
              <a:buNone/>
              <a:defRPr sz="800" b="0" i="0" u="none" strike="noStrike" cap="none">
                <a:solidFill>
                  <a:srgbClr val="0C4659"/>
                </a:solidFill>
                <a:latin typeface="Calibri"/>
                <a:ea typeface="Calibri"/>
                <a:cs typeface="Calibri"/>
                <a:sym typeface="Calibri"/>
              </a:defRPr>
            </a:lvl7pPr>
            <a:lvl8pPr marL="0" marR="0" lvl="7" indent="0" algn="r" rtl="0">
              <a:spcBef>
                <a:spcPts val="0"/>
              </a:spcBef>
              <a:buNone/>
              <a:defRPr sz="800" b="0" i="0" u="none" strike="noStrike" cap="none">
                <a:solidFill>
                  <a:srgbClr val="0C4659"/>
                </a:solidFill>
                <a:latin typeface="Calibri"/>
                <a:ea typeface="Calibri"/>
                <a:cs typeface="Calibri"/>
                <a:sym typeface="Calibri"/>
              </a:defRPr>
            </a:lvl8pPr>
            <a:lvl9pPr marL="0" marR="0" lvl="8" indent="0" algn="r" rtl="0">
              <a:spcBef>
                <a:spcPts val="0"/>
              </a:spcBef>
              <a:buNone/>
              <a:defRPr sz="800" b="0" i="0" u="none" strike="noStrike" cap="none">
                <a:solidFill>
                  <a:srgbClr val="0C46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23"/>
          <p:cNvPicPr preferRelativeResize="0"/>
          <p:nvPr/>
        </p:nvPicPr>
        <p:blipFill rotWithShape="1">
          <a:blip r:embed="rId23" cstate="print">
            <a:alphaModFix/>
            <a:extLst>
              <a:ext uri="{28A0092B-C50C-407E-A947-70E740481C1C}">
                <a14:useLocalDpi xmlns:a14="http://schemas.microsoft.com/office/drawing/2010/main"/>
              </a:ext>
            </a:extLst>
          </a:blip>
          <a:srcRect/>
          <a:stretch/>
        </p:blipFill>
        <p:spPr>
          <a:xfrm rot="-5400000">
            <a:off x="6877398" y="9657507"/>
            <a:ext cx="1301944" cy="14135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92" r:id="rId20"/>
    <p:sldLayoutId id="2147483693" r:id="rId2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5"/>
        <p:cNvGrpSpPr/>
        <p:nvPr/>
      </p:nvGrpSpPr>
      <p:grpSpPr>
        <a:xfrm>
          <a:off x="0" y="0"/>
          <a:ext cx="0" cy="0"/>
          <a:chOff x="0" y="0"/>
          <a:chExt cx="0" cy="0"/>
        </a:xfrm>
      </p:grpSpPr>
      <p:sp>
        <p:nvSpPr>
          <p:cNvPr id="276" name="Google Shape;276;g3d2c7932c0d_1_2069"/>
          <p:cNvSpPr txBox="1">
            <a:spLocks noGrp="1"/>
          </p:cNvSpPr>
          <p:nvPr>
            <p:ph type="title"/>
          </p:nvPr>
        </p:nvSpPr>
        <p:spPr>
          <a:xfrm>
            <a:off x="534571" y="580737"/>
            <a:ext cx="6706500" cy="21084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3741"/>
              <a:buFont typeface="Calibri"/>
              <a:buNone/>
              <a:defRPr sz="3741"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7" name="Google Shape;277;g3d2c7932c0d_1_2069"/>
          <p:cNvSpPr txBox="1">
            <a:spLocks noGrp="1"/>
          </p:cNvSpPr>
          <p:nvPr>
            <p:ph type="body" idx="1"/>
          </p:nvPr>
        </p:nvSpPr>
        <p:spPr>
          <a:xfrm>
            <a:off x="534571" y="2903673"/>
            <a:ext cx="6706500" cy="6920700"/>
          </a:xfrm>
          <a:prstGeom prst="rect">
            <a:avLst/>
          </a:prstGeom>
          <a:noFill/>
          <a:ln>
            <a:noFill/>
          </a:ln>
        </p:spPr>
        <p:txBody>
          <a:bodyPr spcFirstLastPara="1" wrap="square" lIns="91425" tIns="45700" rIns="91425" bIns="45700" anchor="t" anchorCtr="0">
            <a:normAutofit/>
          </a:bodyPr>
          <a:lstStyle>
            <a:lvl1pPr marL="457200" marR="0" lvl="0" indent="-379793" algn="l">
              <a:lnSpc>
                <a:spcPct val="90000"/>
              </a:lnSpc>
              <a:spcBef>
                <a:spcPts val="850"/>
              </a:spcBef>
              <a:spcAft>
                <a:spcPts val="0"/>
              </a:spcAft>
              <a:buClr>
                <a:schemeClr val="dk1"/>
              </a:buClr>
              <a:buSzPts val="2381"/>
              <a:buFont typeface="Arial"/>
              <a:buChar char="•"/>
              <a:defRPr sz="2381" b="0" i="0" u="none" strike="noStrike" cap="none">
                <a:solidFill>
                  <a:schemeClr val="dk1"/>
                </a:solidFill>
                <a:latin typeface="Calibri"/>
                <a:ea typeface="Calibri"/>
                <a:cs typeface="Calibri"/>
                <a:sym typeface="Calibri"/>
              </a:defRPr>
            </a:lvl1pPr>
            <a:lvl2pPr marL="914400" marR="0" lvl="1" indent="-358203" algn="l">
              <a:lnSpc>
                <a:spcPct val="90000"/>
              </a:lnSpc>
              <a:spcBef>
                <a:spcPts val="425"/>
              </a:spcBef>
              <a:spcAft>
                <a:spcPts val="0"/>
              </a:spcAft>
              <a:buClr>
                <a:schemeClr val="dk1"/>
              </a:buClr>
              <a:buSzPts val="2041"/>
              <a:buFont typeface="Arial"/>
              <a:buChar char="•"/>
              <a:defRPr sz="2041" b="0" i="0" u="none" strike="noStrike" cap="none">
                <a:solidFill>
                  <a:schemeClr val="dk1"/>
                </a:solidFill>
                <a:latin typeface="Calibri"/>
                <a:ea typeface="Calibri"/>
                <a:cs typeface="Calibri"/>
                <a:sym typeface="Calibri"/>
              </a:defRPr>
            </a:lvl2pPr>
            <a:lvl3pPr marL="1371600" marR="0" lvl="2" indent="-336613" algn="l">
              <a:lnSpc>
                <a:spcPct val="90000"/>
              </a:lnSpc>
              <a:spcBef>
                <a:spcPts val="425"/>
              </a:spcBef>
              <a:spcAft>
                <a:spcPts val="0"/>
              </a:spcAft>
              <a:buClr>
                <a:schemeClr val="dk1"/>
              </a:buClr>
              <a:buSzPts val="1701"/>
              <a:buFont typeface="Arial"/>
              <a:buChar char="•"/>
              <a:defRPr sz="1701" b="0" i="0" u="none" strike="noStrike" cap="none">
                <a:solidFill>
                  <a:schemeClr val="dk1"/>
                </a:solidFill>
                <a:latin typeface="Calibri"/>
                <a:ea typeface="Calibri"/>
                <a:cs typeface="Calibri"/>
                <a:sym typeface="Calibri"/>
              </a:defRPr>
            </a:lvl3pPr>
            <a:lvl4pPr marL="1828800" marR="0" lvl="3" indent="-325818" algn="l">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4pPr>
            <a:lvl5pPr marL="2286000" marR="0" lvl="4" indent="-325818" algn="l">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5pPr>
            <a:lvl6pPr marL="2743200" marR="0" lvl="5" indent="-325818" algn="l">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6pPr>
            <a:lvl7pPr marL="3200400" marR="0" lvl="6" indent="-325818" algn="l">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7pPr>
            <a:lvl8pPr marL="3657600" marR="0" lvl="7" indent="-325818" algn="l">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8pPr>
            <a:lvl9pPr marL="4114800" marR="0" lvl="8" indent="-325818" algn="l">
              <a:lnSpc>
                <a:spcPct val="90000"/>
              </a:lnSpc>
              <a:spcBef>
                <a:spcPts val="425"/>
              </a:spcBef>
              <a:spcAft>
                <a:spcPts val="0"/>
              </a:spcAft>
              <a:buClr>
                <a:schemeClr val="dk1"/>
              </a:buClr>
              <a:buSzPts val="1531"/>
              <a:buFont typeface="Arial"/>
              <a:buChar char="•"/>
              <a:defRPr sz="1531" b="0" i="0" u="none" strike="noStrike" cap="none">
                <a:solidFill>
                  <a:schemeClr val="dk1"/>
                </a:solidFill>
                <a:latin typeface="Calibri"/>
                <a:ea typeface="Calibri"/>
                <a:cs typeface="Calibri"/>
                <a:sym typeface="Calibri"/>
              </a:defRPr>
            </a:lvl9pPr>
          </a:lstStyle>
          <a:p>
            <a:endParaRPr/>
          </a:p>
        </p:txBody>
      </p:sp>
      <p:sp>
        <p:nvSpPr>
          <p:cNvPr id="278" name="Google Shape;278;g3d2c7932c0d_1_2069"/>
          <p:cNvSpPr txBox="1">
            <a:spLocks noGrp="1"/>
          </p:cNvSpPr>
          <p:nvPr>
            <p:ph type="dt" idx="10"/>
          </p:nvPr>
        </p:nvSpPr>
        <p:spPr>
          <a:xfrm>
            <a:off x="534571" y="10109836"/>
            <a:ext cx="1749600" cy="5808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02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79" name="Google Shape;279;g3d2c7932c0d_1_2069"/>
          <p:cNvSpPr txBox="1">
            <a:spLocks noGrp="1"/>
          </p:cNvSpPr>
          <p:nvPr>
            <p:ph type="ftr" idx="11"/>
          </p:nvPr>
        </p:nvSpPr>
        <p:spPr>
          <a:xfrm>
            <a:off x="2575659" y="10109836"/>
            <a:ext cx="2624400" cy="5808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020" b="0" i="0" u="none" strike="noStrike" cap="none">
                <a:solidFill>
                  <a:srgbClr val="888888"/>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cxnSp>
        <p:nvCxnSpPr>
          <p:cNvPr id="280" name="Google Shape;280;g3d2c7932c0d_1_2069"/>
          <p:cNvCxnSpPr/>
          <p:nvPr/>
        </p:nvCxnSpPr>
        <p:spPr>
          <a:xfrm>
            <a:off x="7358383" y="10461447"/>
            <a:ext cx="265800" cy="0"/>
          </a:xfrm>
          <a:prstGeom prst="straightConnector1">
            <a:avLst/>
          </a:prstGeom>
          <a:noFill/>
          <a:ln w="9525" cap="flat" cmpd="sng">
            <a:solidFill>
              <a:srgbClr val="3FB5A1"/>
            </a:solidFill>
            <a:prstDash val="solid"/>
            <a:miter lim="800000"/>
            <a:headEnd type="none" w="sm" len="sm"/>
            <a:tailEnd type="none" w="sm" len="sm"/>
          </a:ln>
        </p:spPr>
      </p:cxnSp>
      <p:sp>
        <p:nvSpPr>
          <p:cNvPr id="281" name="Google Shape;281;g3d2c7932c0d_1_2069"/>
          <p:cNvSpPr txBox="1">
            <a:spLocks noGrp="1"/>
          </p:cNvSpPr>
          <p:nvPr>
            <p:ph type="sldNum" idx="12"/>
          </p:nvPr>
        </p:nvSpPr>
        <p:spPr>
          <a:xfrm>
            <a:off x="7166918" y="10498845"/>
            <a:ext cx="473400" cy="3117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800" b="0" i="0" u="none" strike="noStrike" cap="none">
                <a:solidFill>
                  <a:srgbClr val="0C4659"/>
                </a:solidFill>
                <a:latin typeface="Calibri"/>
                <a:ea typeface="Calibri"/>
                <a:cs typeface="Calibri"/>
                <a:sym typeface="Calibri"/>
              </a:defRPr>
            </a:lvl1pPr>
            <a:lvl2pPr marL="0" marR="0" lvl="1" indent="0" algn="r">
              <a:spcBef>
                <a:spcPts val="0"/>
              </a:spcBef>
              <a:buNone/>
              <a:defRPr sz="800" b="0" i="0" u="none" strike="noStrike" cap="none">
                <a:solidFill>
                  <a:srgbClr val="0C4659"/>
                </a:solidFill>
                <a:latin typeface="Calibri"/>
                <a:ea typeface="Calibri"/>
                <a:cs typeface="Calibri"/>
                <a:sym typeface="Calibri"/>
              </a:defRPr>
            </a:lvl2pPr>
            <a:lvl3pPr marL="0" marR="0" lvl="2" indent="0" algn="r">
              <a:spcBef>
                <a:spcPts val="0"/>
              </a:spcBef>
              <a:buNone/>
              <a:defRPr sz="800" b="0" i="0" u="none" strike="noStrike" cap="none">
                <a:solidFill>
                  <a:srgbClr val="0C4659"/>
                </a:solidFill>
                <a:latin typeface="Calibri"/>
                <a:ea typeface="Calibri"/>
                <a:cs typeface="Calibri"/>
                <a:sym typeface="Calibri"/>
              </a:defRPr>
            </a:lvl3pPr>
            <a:lvl4pPr marL="0" marR="0" lvl="3" indent="0" algn="r">
              <a:spcBef>
                <a:spcPts val="0"/>
              </a:spcBef>
              <a:buNone/>
              <a:defRPr sz="800" b="0" i="0" u="none" strike="noStrike" cap="none">
                <a:solidFill>
                  <a:srgbClr val="0C4659"/>
                </a:solidFill>
                <a:latin typeface="Calibri"/>
                <a:ea typeface="Calibri"/>
                <a:cs typeface="Calibri"/>
                <a:sym typeface="Calibri"/>
              </a:defRPr>
            </a:lvl4pPr>
            <a:lvl5pPr marL="0" marR="0" lvl="4" indent="0" algn="r">
              <a:spcBef>
                <a:spcPts val="0"/>
              </a:spcBef>
              <a:buNone/>
              <a:defRPr sz="800" b="0" i="0" u="none" strike="noStrike" cap="none">
                <a:solidFill>
                  <a:srgbClr val="0C4659"/>
                </a:solidFill>
                <a:latin typeface="Calibri"/>
                <a:ea typeface="Calibri"/>
                <a:cs typeface="Calibri"/>
                <a:sym typeface="Calibri"/>
              </a:defRPr>
            </a:lvl5pPr>
            <a:lvl6pPr marL="0" marR="0" lvl="5" indent="0" algn="r">
              <a:spcBef>
                <a:spcPts val="0"/>
              </a:spcBef>
              <a:buNone/>
              <a:defRPr sz="800" b="0" i="0" u="none" strike="noStrike" cap="none">
                <a:solidFill>
                  <a:srgbClr val="0C4659"/>
                </a:solidFill>
                <a:latin typeface="Calibri"/>
                <a:ea typeface="Calibri"/>
                <a:cs typeface="Calibri"/>
                <a:sym typeface="Calibri"/>
              </a:defRPr>
            </a:lvl6pPr>
            <a:lvl7pPr marL="0" marR="0" lvl="6" indent="0" algn="r">
              <a:spcBef>
                <a:spcPts val="0"/>
              </a:spcBef>
              <a:buNone/>
              <a:defRPr sz="800" b="0" i="0" u="none" strike="noStrike" cap="none">
                <a:solidFill>
                  <a:srgbClr val="0C4659"/>
                </a:solidFill>
                <a:latin typeface="Calibri"/>
                <a:ea typeface="Calibri"/>
                <a:cs typeface="Calibri"/>
                <a:sym typeface="Calibri"/>
              </a:defRPr>
            </a:lvl7pPr>
            <a:lvl8pPr marL="0" marR="0" lvl="7" indent="0" algn="r">
              <a:spcBef>
                <a:spcPts val="0"/>
              </a:spcBef>
              <a:buNone/>
              <a:defRPr sz="800" b="0" i="0" u="none" strike="noStrike" cap="none">
                <a:solidFill>
                  <a:srgbClr val="0C4659"/>
                </a:solidFill>
                <a:latin typeface="Calibri"/>
                <a:ea typeface="Calibri"/>
                <a:cs typeface="Calibri"/>
                <a:sym typeface="Calibri"/>
              </a:defRPr>
            </a:lvl8pPr>
            <a:lvl9pPr marL="0" marR="0" lvl="8" indent="0" algn="r">
              <a:spcBef>
                <a:spcPts val="0"/>
              </a:spcBef>
              <a:buNone/>
              <a:defRPr sz="800" b="0" i="0" u="none" strike="noStrike" cap="none">
                <a:solidFill>
                  <a:srgbClr val="0C46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82" name="Google Shape;282;g3d2c7932c0d_1_2069"/>
          <p:cNvPicPr preferRelativeResize="0"/>
          <p:nvPr/>
        </p:nvPicPr>
        <p:blipFill rotWithShape="1">
          <a:blip r:embed="rId23" cstate="print">
            <a:alphaModFix/>
            <a:extLst>
              <a:ext uri="{28A0092B-C50C-407E-A947-70E740481C1C}">
                <a14:useLocalDpi xmlns:a14="http://schemas.microsoft.com/office/drawing/2010/main"/>
              </a:ext>
            </a:extLst>
          </a:blip>
          <a:srcRect/>
          <a:stretch/>
        </p:blipFill>
        <p:spPr>
          <a:xfrm rot="-5400000">
            <a:off x="6877398" y="9657507"/>
            <a:ext cx="1301943" cy="14135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sv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hyperlink" Target="https://includememedia.eu/digital-media-for-inclusive-peacebuilding-course/" TargetMode="External"/><Relationship Id="rId2" Type="http://schemas.openxmlformats.org/officeDocument/2006/relationships/notesSlide" Target="../notesSlides/notesSlide8.xml"/><Relationship Id="rId1" Type="http://schemas.openxmlformats.org/officeDocument/2006/relationships/slideLayout" Target="../slideLayouts/slideLayout39.xml"/><Relationship Id="rId5" Type="http://schemas.openxmlformats.org/officeDocument/2006/relationships/image" Target="../media/image29.png"/><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0.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png"/><Relationship Id="rId7" Type="http://schemas.openxmlformats.org/officeDocument/2006/relationships/hyperlink" Target="https://www.facebook.com/includememedia" TargetMode="External"/><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hyperlink" Target="https://www.linkedin.com/company/include-me-media" TargetMode="External"/><Relationship Id="rId5" Type="http://schemas.openxmlformats.org/officeDocument/2006/relationships/hyperlink" Target="http://www.youtube.com/@IncludeMeMedia" TargetMode="External"/><Relationship Id="rId4" Type="http://schemas.openxmlformats.org/officeDocument/2006/relationships/hyperlink" Target="https://www.instagram.com/includememedia"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outsidemedia.eu/" TargetMode="External"/><Relationship Id="rId3" Type="http://schemas.openxmlformats.org/officeDocument/2006/relationships/hyperlink" Target="https://www.abo.fi/en/" TargetMode="External"/><Relationship Id="rId7" Type="http://schemas.openxmlformats.org/officeDocument/2006/relationships/hyperlink" Target="https://ieu.edu.ua/e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momentumconsulting.ie/" TargetMode="External"/><Relationship Id="rId11" Type="http://schemas.openxmlformats.org/officeDocument/2006/relationships/image" Target="../media/image22.png"/><Relationship Id="rId5" Type="http://schemas.openxmlformats.org/officeDocument/2006/relationships/hyperlink" Target="https://www.solidaritat.ub.edu/" TargetMode="External"/><Relationship Id="rId10" Type="http://schemas.openxmlformats.org/officeDocument/2006/relationships/hyperlink" Target="https://www.euei.dk/" TargetMode="External"/><Relationship Id="rId4" Type="http://schemas.openxmlformats.org/officeDocument/2006/relationships/hyperlink" Target="https://eucen.eu/" TargetMode="External"/><Relationship Id="rId9" Type="http://schemas.openxmlformats.org/officeDocument/2006/relationships/hyperlink" Target="https://www.tuzla.gov.t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9B7A3313-7BEE-E7CE-158A-DB225DE032C2}"/>
              </a:ext>
            </a:extLst>
          </p:cNvPr>
          <p:cNvSpPr>
            <a:spLocks noGrp="1"/>
          </p:cNvSpPr>
          <p:nvPr>
            <p:ph type="body" sz="quarter" idx="11"/>
          </p:nvPr>
        </p:nvSpPr>
        <p:spPr>
          <a:xfrm>
            <a:off x="457326" y="3309874"/>
            <a:ext cx="5665402" cy="574616"/>
          </a:xfrm>
        </p:spPr>
        <p:txBody>
          <a:bodyPr/>
          <a:lstStyle/>
          <a:p>
            <a:r>
              <a:rPr lang="en-US" sz="4000" b="0">
                <a:latin typeface="Calibri"/>
                <a:ea typeface="Open Sans"/>
                <a:cs typeface="Calibri"/>
              </a:rPr>
              <a:t>Digital Media for Inclusive Peacebuilding Course</a:t>
            </a:r>
            <a:endParaRPr lang="en-US" sz="4000"/>
          </a:p>
        </p:txBody>
      </p:sp>
      <p:sp>
        <p:nvSpPr>
          <p:cNvPr id="3" name="Text Placeholder 2">
            <a:extLst>
              <a:ext uri="{FF2B5EF4-FFF2-40B4-BE49-F238E27FC236}">
                <a16:creationId xmlns:a16="http://schemas.microsoft.com/office/drawing/2014/main" id="{85BDAD6A-9EF9-062F-0BB7-CE47EA2583D2}"/>
              </a:ext>
            </a:extLst>
          </p:cNvPr>
          <p:cNvSpPr>
            <a:spLocks noGrp="1"/>
          </p:cNvSpPr>
          <p:nvPr>
            <p:ph type="body" sz="quarter" idx="16"/>
          </p:nvPr>
        </p:nvSpPr>
        <p:spPr>
          <a:xfrm>
            <a:off x="471091" y="2287866"/>
            <a:ext cx="4186225" cy="751695"/>
          </a:xfrm>
        </p:spPr>
        <p:txBody>
          <a:bodyPr/>
          <a:lstStyle/>
          <a:p>
            <a:pPr>
              <a:lnSpc>
                <a:spcPct val="186000"/>
              </a:lnSpc>
              <a:buClr>
                <a:schemeClr val="lt1"/>
              </a:buClr>
              <a:buSzPts val="2000"/>
            </a:pPr>
            <a:r>
              <a:rPr lang="en-US">
                <a:latin typeface="Calibri"/>
                <a:ea typeface="Open Sans"/>
                <a:cs typeface="Calibri"/>
              </a:rPr>
              <a:t>EDUCATORS' GUIDE</a:t>
            </a:r>
            <a:endParaRPr lang="en-US" sz="6000">
              <a:latin typeface="Calibri"/>
              <a:ea typeface="Open Sans"/>
              <a:cs typeface="Calibri"/>
            </a:endParaRPr>
          </a:p>
        </p:txBody>
      </p:sp>
      <p:sp>
        <p:nvSpPr>
          <p:cNvPr id="2" name="Text Placeholder 1">
            <a:extLst>
              <a:ext uri="{FF2B5EF4-FFF2-40B4-BE49-F238E27FC236}">
                <a16:creationId xmlns:a16="http://schemas.microsoft.com/office/drawing/2014/main" id="{B6F56889-CD05-96BE-5BAC-0C0EDDD362AA}"/>
              </a:ext>
            </a:extLst>
          </p:cNvPr>
          <p:cNvSpPr>
            <a:spLocks noGrp="1"/>
          </p:cNvSpPr>
          <p:nvPr>
            <p:ph type="body" sz="quarter" idx="44"/>
          </p:nvPr>
        </p:nvSpPr>
        <p:spPr>
          <a:xfrm>
            <a:off x="3410858" y="9113557"/>
            <a:ext cx="4024132" cy="770671"/>
          </a:xfrm>
        </p:spPr>
        <p:txBody>
          <a:bodyPr>
            <a:normAutofit/>
          </a:bodyPr>
          <a:lstStyle/>
          <a:p>
            <a:r>
              <a:rPr kumimoji="0" lang="en-US" sz="2600" b="0"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www.</a:t>
            </a:r>
            <a:r>
              <a:rPr kumimoji="0" lang="en-US" sz="2600" b="1"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includememedia</a:t>
            </a:r>
            <a:r>
              <a:rPr kumimoji="0" lang="en-US" sz="2600" b="0"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.eu</a:t>
            </a:r>
            <a:endPar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a:p>
            <a:endParaRPr lang="en-US"/>
          </a:p>
        </p:txBody>
      </p:sp>
      <p:pic>
        <p:nvPicPr>
          <p:cNvPr id="8" name="Graphic 7">
            <a:extLst>
              <a:ext uri="{FF2B5EF4-FFF2-40B4-BE49-F238E27FC236}">
                <a16:creationId xmlns:a16="http://schemas.microsoft.com/office/drawing/2014/main" id="{FFB4A34A-EBBC-F06E-2465-CF24BAAEC22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2124032" y="5994328"/>
            <a:ext cx="5414059" cy="3640488"/>
          </a:xfrm>
          <a:prstGeom prst="rect">
            <a:avLst/>
          </a:prstGeom>
        </p:spPr>
      </p:pic>
      <p:sp>
        <p:nvSpPr>
          <p:cNvPr id="4" name="TextBox 3">
            <a:extLst>
              <a:ext uri="{FF2B5EF4-FFF2-40B4-BE49-F238E27FC236}">
                <a16:creationId xmlns:a16="http://schemas.microsoft.com/office/drawing/2014/main" id="{C9485668-B8A4-1BE3-8EBC-12906EDBF428}"/>
              </a:ext>
            </a:extLst>
          </p:cNvPr>
          <p:cNvSpPr txBox="1"/>
          <p:nvPr/>
        </p:nvSpPr>
        <p:spPr>
          <a:xfrm>
            <a:off x="1793966" y="9714951"/>
            <a:ext cx="5641024" cy="338554"/>
          </a:xfrm>
          <a:prstGeom prst="rect">
            <a:avLst/>
          </a:prstGeom>
          <a:noFill/>
        </p:spPr>
        <p:txBody>
          <a:bodyPr wrap="square" lIns="91440" tIns="45720" rIns="91440" bIns="45720" rtlCol="0" anchor="t">
            <a:spAutoFit/>
          </a:bodyPr>
          <a:lstStyle/>
          <a:p>
            <a:pPr algn="just"/>
            <a:r>
              <a:rPr lang="en-IE" sz="800">
                <a:solidFill>
                  <a:srgbClr val="0C4659"/>
                </a:solidFill>
                <a:latin typeface="Calibri"/>
                <a:ea typeface="Calibri"/>
                <a:cs typeface="Calibri"/>
              </a:rPr>
              <a:t>* Note to manage waste please print this document in greyscale or black and white rather than in colour. Please print on both sides of the paper (duplex) and if you can print multiple slides or pages on one page.</a:t>
            </a:r>
            <a:endParaRPr lang="en-US"/>
          </a:p>
        </p:txBody>
      </p:sp>
      <p:pic>
        <p:nvPicPr>
          <p:cNvPr id="9" name="Picture Placeholder 8" descr="A group of people in a room&#10;&#10;Description automatically generated">
            <a:extLst>
              <a:ext uri="{FF2B5EF4-FFF2-40B4-BE49-F238E27FC236}">
                <a16:creationId xmlns:a16="http://schemas.microsoft.com/office/drawing/2014/main" id="{72660367-32D1-1E2F-0677-6A37081B1BFF}"/>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l="4280" r="4280"/>
          <a:stretch>
            <a:fillRect/>
          </a:stretch>
        </p:blipFill>
        <p:spPr/>
      </p:pic>
    </p:spTree>
    <p:extLst>
      <p:ext uri="{BB962C8B-B14F-4D97-AF65-F5344CB8AC3E}">
        <p14:creationId xmlns:p14="http://schemas.microsoft.com/office/powerpoint/2010/main" val="721419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g3d2c7932c0d_1_1463"/>
          <p:cNvSpPr txBox="1">
            <a:spLocks noGrp="1"/>
          </p:cNvSpPr>
          <p:nvPr>
            <p:ph type="body" idx="2"/>
          </p:nvPr>
        </p:nvSpPr>
        <p:spPr>
          <a:xfrm>
            <a:off x="634438" y="6186018"/>
            <a:ext cx="6506700" cy="38829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1200" b="1" i="0">
                <a:solidFill>
                  <a:srgbClr val="0C4659"/>
                </a:solidFill>
              </a:rPr>
              <a:t>Sections of the Modules</a:t>
            </a:r>
            <a:endParaRPr sz="1200" b="1"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 </a:t>
            </a:r>
            <a:endParaRPr sz="1200"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Each module within the </a:t>
            </a:r>
            <a:r>
              <a:rPr lang="en-US" sz="1200">
                <a:solidFill>
                  <a:srgbClr val="0C4659"/>
                </a:solidFill>
              </a:rPr>
              <a:t>Digital Media for Inclusive Peacebuilding Curriculum</a:t>
            </a:r>
            <a:r>
              <a:rPr lang="en-US" sz="1200" i="0">
                <a:solidFill>
                  <a:srgbClr val="0C4659"/>
                </a:solidFill>
              </a:rPr>
              <a:t> follows a consistent and structured format to support effective learning and ease of delivery. The modules are designed to combine theoretical knowledge with practical application and reflection.</a:t>
            </a:r>
            <a:endParaRPr sz="1200"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 </a:t>
            </a:r>
            <a:endParaRPr sz="1200"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b="1" i="0">
                <a:solidFill>
                  <a:srgbClr val="0C4659"/>
                </a:solidFill>
              </a:rPr>
              <a:t>Each module typically includes the following sections:</a:t>
            </a:r>
            <a:endParaRPr sz="1200" b="1"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 </a:t>
            </a:r>
            <a:endParaRPr sz="1200" i="0">
              <a:solidFill>
                <a:srgbClr val="0C4659"/>
              </a:solidFill>
            </a:endParaRPr>
          </a:p>
          <a:p>
            <a:pPr marL="0" indent="0" algn="just">
              <a:lnSpc>
                <a:spcPct val="115000"/>
              </a:lnSpc>
              <a:buClr>
                <a:schemeClr val="dk1"/>
              </a:buClr>
              <a:buSzPts val="1100"/>
            </a:pPr>
            <a:r>
              <a:rPr lang="en-US" sz="1200" i="0">
                <a:solidFill>
                  <a:srgbClr val="0C4659"/>
                </a:solidFill>
              </a:rPr>
              <a:t>• Module Introduction</a:t>
            </a:r>
            <a:endParaRPr lang="en-US" sz="1200" i="0"/>
          </a:p>
          <a:p>
            <a:pPr marL="0" indent="0" algn="just">
              <a:lnSpc>
                <a:spcPct val="114999"/>
              </a:lnSpc>
              <a:buSzPts val="1100"/>
            </a:pPr>
            <a:r>
              <a:rPr lang="en-US" sz="1200" i="0">
                <a:solidFill>
                  <a:srgbClr val="0C4659"/>
                </a:solidFill>
              </a:rPr>
              <a:t>• Learning Objectives</a:t>
            </a:r>
            <a:endParaRPr sz="1200" i="0">
              <a:solidFill>
                <a:srgbClr val="0C4659"/>
              </a:solidFill>
            </a:endParaRPr>
          </a:p>
          <a:p>
            <a:pPr marL="0" indent="0" algn="just">
              <a:lnSpc>
                <a:spcPct val="115000"/>
              </a:lnSpc>
              <a:buClr>
                <a:schemeClr val="dk1"/>
              </a:buClr>
              <a:buSzPts val="1100"/>
            </a:pPr>
            <a:r>
              <a:rPr lang="en-US" sz="1200" i="0">
                <a:solidFill>
                  <a:srgbClr val="0C4659"/>
                </a:solidFill>
              </a:rPr>
              <a:t>• Key Concepts and Theoretical Background</a:t>
            </a:r>
            <a:endParaRPr lang="en-US" sz="1200" i="0"/>
          </a:p>
          <a:p>
            <a:pPr marL="0" indent="0" algn="just">
              <a:lnSpc>
                <a:spcPct val="114999"/>
              </a:lnSpc>
              <a:buSzPts val="1100"/>
            </a:pPr>
            <a:r>
              <a:rPr lang="en-US" sz="1200" i="0">
                <a:solidFill>
                  <a:srgbClr val="0C4659"/>
                </a:solidFill>
              </a:rPr>
              <a:t>• Core Content</a:t>
            </a:r>
            <a:endParaRPr lang="en-US" sz="1200" i="0"/>
          </a:p>
          <a:p>
            <a:pPr marL="0" lvl="0" indent="0" algn="just">
              <a:lnSpc>
                <a:spcPct val="114999"/>
              </a:lnSpc>
              <a:spcBef>
                <a:spcPts val="0"/>
              </a:spcBef>
              <a:spcAft>
                <a:spcPts val="0"/>
              </a:spcAft>
              <a:buSzPts val="1100"/>
              <a:buFont typeface="Arial"/>
              <a:buNone/>
            </a:pPr>
            <a:r>
              <a:rPr lang="en-US" sz="1200" i="0">
                <a:solidFill>
                  <a:srgbClr val="0C4659"/>
                </a:solidFill>
              </a:rPr>
              <a:t>• Case Studies and Examples</a:t>
            </a:r>
            <a:endParaRPr sz="1200"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 Interactive Activities and Exercises</a:t>
            </a:r>
            <a:endParaRPr sz="1200"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 Reflection and Discussion</a:t>
            </a:r>
            <a:endParaRPr sz="1200"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 Additional Resources</a:t>
            </a:r>
            <a:endParaRPr sz="1200" i="0">
              <a:solidFill>
                <a:srgbClr val="0C4659"/>
              </a:solidFill>
            </a:endParaRPr>
          </a:p>
          <a:p>
            <a:pPr marL="0" lvl="0" indent="0" algn="just" rtl="0">
              <a:lnSpc>
                <a:spcPct val="115000"/>
              </a:lnSpc>
              <a:spcBef>
                <a:spcPts val="0"/>
              </a:spcBef>
              <a:spcAft>
                <a:spcPts val="0"/>
              </a:spcAft>
              <a:buClr>
                <a:schemeClr val="dk1"/>
              </a:buClr>
              <a:buSzPts val="1100"/>
              <a:buNone/>
            </a:pPr>
            <a:r>
              <a:rPr lang="en-US" sz="1200" i="0">
                <a:solidFill>
                  <a:srgbClr val="0C4659"/>
                </a:solidFill>
              </a:rPr>
              <a:t>• Assessment or Self-evaluation (optional)</a:t>
            </a:r>
            <a:endParaRPr sz="1200">
              <a:solidFill>
                <a:srgbClr val="0C4659"/>
              </a:solidFill>
            </a:endParaRPr>
          </a:p>
        </p:txBody>
      </p:sp>
      <p:sp>
        <p:nvSpPr>
          <p:cNvPr id="684" name="Google Shape;684;g3d2c7932c0d_1_1463"/>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685" name="Google Shape;685;g3d2c7932c0d_1_1463"/>
          <p:cNvSpPr txBox="1">
            <a:spLocks noGrp="1"/>
          </p:cNvSpPr>
          <p:nvPr>
            <p:ph type="body" idx="3"/>
          </p:nvPr>
        </p:nvSpPr>
        <p:spPr>
          <a:xfrm>
            <a:off x="5805055" y="1969168"/>
            <a:ext cx="1532400" cy="1049100"/>
          </a:xfrm>
          <a:prstGeom prst="rect">
            <a:avLst/>
          </a:prstGeom>
          <a:noFill/>
          <a:ln>
            <a:noFill/>
          </a:ln>
        </p:spPr>
        <p:txBody>
          <a:bodyPr spcFirstLastPara="1" wrap="square" lIns="91425" tIns="45700" rIns="91425" bIns="45700" anchor="t" anchorCtr="0">
            <a:noAutofit/>
          </a:bodyPr>
          <a:lstStyle/>
          <a:p>
            <a:pPr marL="0" lvl="0" indent="0" algn="ctr" rtl="0">
              <a:lnSpc>
                <a:spcPct val="102222"/>
              </a:lnSpc>
              <a:spcBef>
                <a:spcPts val="0"/>
              </a:spcBef>
              <a:spcAft>
                <a:spcPts val="0"/>
              </a:spcAft>
              <a:buClr>
                <a:srgbClr val="0C4659"/>
              </a:buClr>
              <a:buSzPts val="1700"/>
              <a:buFont typeface="Arial"/>
              <a:buNone/>
            </a:pPr>
            <a:r>
              <a:rPr lang="en-US" sz="1800" b="1"/>
              <a:t>OVERVIEW OF CURRICULUM CONTENT</a:t>
            </a:r>
            <a:endParaRPr sz="1800" i="1"/>
          </a:p>
          <a:p>
            <a:pPr marL="0" lvl="0" indent="0" algn="r" rtl="0">
              <a:lnSpc>
                <a:spcPct val="96923"/>
              </a:lnSpc>
              <a:spcBef>
                <a:spcPts val="0"/>
              </a:spcBef>
              <a:spcAft>
                <a:spcPts val="0"/>
              </a:spcAft>
              <a:buClr>
                <a:schemeClr val="lt1"/>
              </a:buClr>
              <a:buSzPts val="2600"/>
              <a:buNone/>
            </a:pPr>
            <a:endParaRPr sz="1800"/>
          </a:p>
        </p:txBody>
      </p:sp>
      <p:sp>
        <p:nvSpPr>
          <p:cNvPr id="686" name="Google Shape;686;g3d2c7932c0d_1_1463"/>
          <p:cNvSpPr txBox="1">
            <a:spLocks noGrp="1"/>
          </p:cNvSpPr>
          <p:nvPr>
            <p:ph type="body" idx="4"/>
          </p:nvPr>
        </p:nvSpPr>
        <p:spPr>
          <a:xfrm>
            <a:off x="6140024" y="1034249"/>
            <a:ext cx="1197300" cy="385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4400"/>
              <a:buNone/>
            </a:pPr>
            <a:r>
              <a:rPr lang="en-US"/>
              <a:t>03</a:t>
            </a:r>
            <a:endParaRPr/>
          </a:p>
        </p:txBody>
      </p:sp>
      <p:sp>
        <p:nvSpPr>
          <p:cNvPr id="687" name="Google Shape;687;g3d2c7932c0d_1_1463"/>
          <p:cNvSpPr txBox="1">
            <a:spLocks noGrp="1"/>
          </p:cNvSpPr>
          <p:nvPr>
            <p:ph type="body" idx="6"/>
          </p:nvPr>
        </p:nvSpPr>
        <p:spPr>
          <a:xfrm>
            <a:off x="669125" y="4308650"/>
            <a:ext cx="4694100" cy="743700"/>
          </a:xfrm>
          <a:prstGeom prst="rect">
            <a:avLst/>
          </a:prstGeom>
          <a:noFill/>
          <a:ln>
            <a:noFill/>
          </a:ln>
        </p:spPr>
        <p:txBody>
          <a:bodyPr spcFirstLastPara="1" wrap="square" lIns="91425" tIns="45700" rIns="91425" bIns="45700" anchor="t" anchorCtr="0">
            <a:noAutofit/>
          </a:bodyPr>
          <a:lstStyle/>
          <a:p>
            <a:pPr marL="0" lvl="0" indent="0" algn="just" rtl="0">
              <a:lnSpc>
                <a:spcPct val="93333"/>
              </a:lnSpc>
              <a:spcBef>
                <a:spcPts val="0"/>
              </a:spcBef>
              <a:spcAft>
                <a:spcPts val="0"/>
              </a:spcAft>
              <a:buClr>
                <a:srgbClr val="0C4659"/>
              </a:buClr>
              <a:buSzPts val="2400"/>
              <a:buNone/>
            </a:pPr>
            <a:r>
              <a:rPr lang="en-US" sz="1200">
                <a:solidFill>
                  <a:srgbClr val="0C4659"/>
                </a:solidFill>
              </a:rPr>
              <a:t>The IncludeMe+ course is presented as seven modules, each with downloadable materials and rich learning resources (interactive videos/case studies, digital tools/templates, exercises/reflection prompts, and research/guides for deeper learning)</a:t>
            </a:r>
            <a:endParaRPr sz="1200">
              <a:solidFill>
                <a:srgbClr val="0C4659"/>
              </a:solidFill>
            </a:endParaRPr>
          </a:p>
          <a:p>
            <a:pPr marL="0" lvl="0" indent="0" algn="just" rtl="0">
              <a:lnSpc>
                <a:spcPct val="93333"/>
              </a:lnSpc>
              <a:spcBef>
                <a:spcPts val="0"/>
              </a:spcBef>
              <a:spcAft>
                <a:spcPts val="0"/>
              </a:spcAft>
              <a:buClr>
                <a:srgbClr val="0C4659"/>
              </a:buClr>
              <a:buSzPts val="2400"/>
              <a:buNone/>
            </a:pPr>
            <a:r>
              <a:rPr lang="en-US" sz="1200">
                <a:solidFill>
                  <a:srgbClr val="0C4659"/>
                </a:solidFill>
                <a:uFill>
                  <a:noFill/>
                </a:uFill>
                <a:hlinkClick r:id="rId3">
                  <a:extLst>
                    <a:ext uri="{A12FA001-AC4F-418D-AE19-62706E023703}">
                      <ahyp:hlinkClr xmlns:ahyp="http://schemas.microsoft.com/office/drawing/2018/hyperlinkcolor" val="tx"/>
                    </a:ext>
                  </a:extLst>
                </a:hlinkClick>
              </a:rPr>
              <a:t> </a:t>
            </a:r>
            <a:r>
              <a:rPr lang="en-US" sz="1200" u="sng">
                <a:solidFill>
                  <a:srgbClr val="0C4659"/>
                </a:solidFill>
                <a:hlinkClick r:id="rId3">
                  <a:extLst>
                    <a:ext uri="{A12FA001-AC4F-418D-AE19-62706E023703}">
                      <ahyp:hlinkClr xmlns:ahyp="http://schemas.microsoft.com/office/drawing/2018/hyperlinkcolor" val="tx"/>
                    </a:ext>
                  </a:extLst>
                </a:hlinkClick>
              </a:rPr>
              <a:t>https://includememedia.eu/digital-media-for-inclusive-peacebuilding-course/</a:t>
            </a:r>
            <a:endParaRPr sz="1200">
              <a:solidFill>
                <a:srgbClr val="0C4659"/>
              </a:solidFill>
            </a:endParaRPr>
          </a:p>
        </p:txBody>
      </p:sp>
      <p:sp>
        <p:nvSpPr>
          <p:cNvPr id="688" name="Google Shape;688;g3d2c7932c0d_1_1463"/>
          <p:cNvSpPr/>
          <p:nvPr/>
        </p:nvSpPr>
        <p:spPr>
          <a:xfrm>
            <a:off x="3509274" y="9148586"/>
            <a:ext cx="3494999" cy="3517791"/>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alpha val="65880"/>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89" name="Google Shape;689;g3d2c7932c0d_1_1463"/>
          <p:cNvCxnSpPr/>
          <p:nvPr/>
        </p:nvCxnSpPr>
        <p:spPr>
          <a:xfrm>
            <a:off x="2" y="5904721"/>
            <a:ext cx="2466000" cy="0"/>
          </a:xfrm>
          <a:prstGeom prst="straightConnector1">
            <a:avLst/>
          </a:prstGeom>
          <a:noFill/>
          <a:ln w="19050" cap="flat" cmpd="sng">
            <a:solidFill>
              <a:srgbClr val="3FB5A1"/>
            </a:solidFill>
            <a:prstDash val="solid"/>
            <a:miter lim="800000"/>
            <a:headEnd type="none" w="sm" len="sm"/>
            <a:tailEnd type="none" w="sm" len="sm"/>
          </a:ln>
        </p:spPr>
      </p:cxnSp>
      <p:pic>
        <p:nvPicPr>
          <p:cNvPr id="690" name="Google Shape;690;g3d2c7932c0d_1_1463"/>
          <p:cNvPicPr preferRelativeResize="0">
            <a:picLocks noGrp="1"/>
          </p:cNvPicPr>
          <p:nvPr>
            <p:ph type="pic" idx="5"/>
          </p:nvPr>
        </p:nvPicPr>
        <p:blipFill rotWithShape="1">
          <a:blip r:embed="rId4" cstate="print">
            <a:alphaModFix/>
            <a:extLst>
              <a:ext uri="{28A0092B-C50C-407E-A947-70E740481C1C}">
                <a14:useLocalDpi xmlns:a14="http://schemas.microsoft.com/office/drawing/2010/main"/>
              </a:ext>
            </a:extLst>
          </a:blip>
          <a:srcRect/>
          <a:stretch/>
        </p:blipFill>
        <p:spPr>
          <a:xfrm>
            <a:off x="-441725" y="-64478"/>
            <a:ext cx="5805049" cy="4254506"/>
          </a:xfrm>
          <a:prstGeom prst="rect">
            <a:avLst/>
          </a:prstGeom>
          <a:solidFill>
            <a:srgbClr val="F2F2F2"/>
          </a:solidFill>
          <a:ln>
            <a:noFill/>
          </a:ln>
        </p:spPr>
      </p:pic>
      <p:pic>
        <p:nvPicPr>
          <p:cNvPr id="691" name="Google Shape;691;g3d2c7932c0d_1_1463"/>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5769125" y="3878374"/>
            <a:ext cx="1604250" cy="16042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g3d2c7932c0d_1_1189"/>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697" name="Google Shape;697;g3d2c7932c0d_1_1189"/>
          <p:cNvSpPr txBox="1">
            <a:spLocks noGrp="1"/>
          </p:cNvSpPr>
          <p:nvPr>
            <p:ph type="body" idx="3"/>
          </p:nvPr>
        </p:nvSpPr>
        <p:spPr>
          <a:xfrm>
            <a:off x="789100" y="217024"/>
            <a:ext cx="6506700" cy="859800"/>
          </a:xfrm>
          <a:prstGeom prst="rect">
            <a:avLst/>
          </a:prstGeom>
          <a:noFill/>
          <a:ln>
            <a:noFill/>
          </a:ln>
        </p:spPr>
        <p:txBody>
          <a:bodyPr spcFirstLastPara="1" wrap="square" lIns="91425" tIns="45700" rIns="91425" bIns="45700" anchor="t" anchorCtr="0">
            <a:noAutofit/>
          </a:bodyPr>
          <a:lstStyle/>
          <a:p>
            <a:pPr marL="0" lvl="0" indent="0" algn="l" rtl="0">
              <a:lnSpc>
                <a:spcPct val="160000"/>
              </a:lnSpc>
              <a:spcBef>
                <a:spcPts val="0"/>
              </a:spcBef>
              <a:spcAft>
                <a:spcPts val="0"/>
              </a:spcAft>
              <a:buClr>
                <a:schemeClr val="dk1"/>
              </a:buClr>
              <a:buSzPts val="1400"/>
              <a:buFont typeface="Arial"/>
              <a:buNone/>
            </a:pPr>
            <a:r>
              <a:rPr lang="en-US" sz="1800">
                <a:solidFill>
                  <a:srgbClr val="0C4659"/>
                </a:solidFill>
              </a:rPr>
              <a:t>MODULE 1</a:t>
            </a:r>
            <a:endParaRPr sz="1800" b="0">
              <a:solidFill>
                <a:srgbClr val="0C4659"/>
              </a:solidFill>
            </a:endParaRPr>
          </a:p>
          <a:p>
            <a:pPr marL="0" lvl="0" indent="0" algn="l" rtl="0">
              <a:lnSpc>
                <a:spcPct val="160000"/>
              </a:lnSpc>
              <a:spcBef>
                <a:spcPts val="0"/>
              </a:spcBef>
              <a:spcAft>
                <a:spcPts val="0"/>
              </a:spcAft>
              <a:buClr>
                <a:schemeClr val="dk1"/>
              </a:buClr>
              <a:buSzPts val="1400"/>
              <a:buFont typeface="Arial"/>
              <a:buNone/>
            </a:pPr>
            <a:r>
              <a:rPr lang="en-US" sz="1600">
                <a:solidFill>
                  <a:srgbClr val="0C4659"/>
                </a:solidFill>
              </a:rPr>
              <a:t>Foundations of Inclusive Digital Media: Mediation for a Connected Society</a:t>
            </a:r>
            <a:endParaRPr sz="1600">
              <a:solidFill>
                <a:srgbClr val="0C4659"/>
              </a:solidFill>
            </a:endParaRPr>
          </a:p>
        </p:txBody>
      </p:sp>
      <p:cxnSp>
        <p:nvCxnSpPr>
          <p:cNvPr id="698" name="Google Shape;698;g3d2c7932c0d_1_1189"/>
          <p:cNvCxnSpPr/>
          <p:nvPr/>
        </p:nvCxnSpPr>
        <p:spPr>
          <a:xfrm>
            <a:off x="-12269" y="1165222"/>
            <a:ext cx="2466000" cy="0"/>
          </a:xfrm>
          <a:prstGeom prst="straightConnector1">
            <a:avLst/>
          </a:prstGeom>
          <a:noFill/>
          <a:ln w="19050" cap="flat" cmpd="sng">
            <a:solidFill>
              <a:srgbClr val="3FB5A1"/>
            </a:solidFill>
            <a:prstDash val="solid"/>
            <a:miter lim="800000"/>
            <a:headEnd type="none" w="sm" len="sm"/>
            <a:tailEnd type="none" w="sm" len="sm"/>
          </a:ln>
        </p:spPr>
      </p:cxnSp>
      <p:graphicFrame>
        <p:nvGraphicFramePr>
          <p:cNvPr id="699" name="Google Shape;699;g3d2c7932c0d_1_1189"/>
          <p:cNvGraphicFramePr/>
          <p:nvPr>
            <p:extLst>
              <p:ext uri="{D42A27DB-BD31-4B8C-83A1-F6EECF244321}">
                <p14:modId xmlns:p14="http://schemas.microsoft.com/office/powerpoint/2010/main" val="2280391378"/>
              </p:ext>
            </p:extLst>
          </p:nvPr>
        </p:nvGraphicFramePr>
        <p:xfrm>
          <a:off x="851575" y="1463825"/>
          <a:ext cx="6381750" cy="8893678"/>
        </p:xfrm>
        <a:graphic>
          <a:graphicData uri="http://schemas.openxmlformats.org/drawingml/2006/table">
            <a:tbl>
              <a:tblPr>
                <a:noFill/>
                <a:tableStyleId>{D4BC09C8-1E33-4DC9-8FE9-84BDC4C86588}</a:tableStyleId>
              </a:tblPr>
              <a:tblGrid>
                <a:gridCol w="1341075">
                  <a:extLst>
                    <a:ext uri="{9D8B030D-6E8A-4147-A177-3AD203B41FA5}">
                      <a16:colId xmlns:a16="http://schemas.microsoft.com/office/drawing/2014/main" val="20000"/>
                    </a:ext>
                  </a:extLst>
                </a:gridCol>
                <a:gridCol w="5040675">
                  <a:extLst>
                    <a:ext uri="{9D8B030D-6E8A-4147-A177-3AD203B41FA5}">
                      <a16:colId xmlns:a16="http://schemas.microsoft.com/office/drawing/2014/main" val="20001"/>
                    </a:ext>
                  </a:extLst>
                </a:gridCol>
              </a:tblGrid>
              <a:tr h="1231675">
                <a:tc>
                  <a:txBody>
                    <a:bodyPr/>
                    <a:lstStyle/>
                    <a:p>
                      <a:pPr marL="0" lvl="0" indent="0" algn="just" rtl="0">
                        <a:lnSpc>
                          <a:spcPct val="115000"/>
                        </a:lnSpc>
                        <a:spcBef>
                          <a:spcPts val="0"/>
                        </a:spcBef>
                        <a:spcAft>
                          <a:spcPts val="0"/>
                        </a:spcAft>
                        <a:buNone/>
                      </a:pPr>
                      <a:r>
                        <a:rPr lang="en-US" sz="1200" b="1">
                          <a:solidFill>
                            <a:srgbClr val="0C4659"/>
                          </a:solidFill>
                          <a:latin typeface="Calibri"/>
                          <a:ea typeface="Calibri"/>
                          <a:cs typeface="Calibri"/>
                          <a:sym typeface="Calibri"/>
                        </a:rPr>
                        <a:t>Overview</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C4659"/>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This module introduces the fundamental concepts of inclusive digital media and its role in shaping communication, participation, and social interaction in contemporary digital environments. It explores how digital media can both include and exclude individuals and groups, and highlights the importance of accessibility, representation, and diversity in media practices.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The module also provides a foundation for understanding how inclusive approaches to digital media can contribute to dialogue, mutual understanding, and peacebuilding. Learners are encouraged to critically reflect on their own media use and the broader impact of digital communication in society.</a:t>
                      </a:r>
                      <a:endParaRPr sz="1200">
                        <a:solidFill>
                          <a:srgbClr val="0C4659"/>
                        </a:solidFill>
                        <a:latin typeface="Calibri"/>
                        <a:ea typeface="Calibri"/>
                        <a:cs typeface="Calibri"/>
                        <a:sym typeface="Calibri"/>
                      </a:endParaRPr>
                    </a:p>
                  </a:txBody>
                  <a:tcPr marL="68575" marR="68575" marT="91425" marB="91425">
                    <a:lnL w="9525" cap="flat" cmpd="sng">
                      <a:solidFill>
                        <a:srgbClr val="0C4659"/>
                      </a:solidFill>
                      <a:prstDash val="solid"/>
                      <a:round/>
                      <a:headEnd type="none" w="sm" len="sm"/>
                      <a:tailEnd type="none" w="sm" len="sm"/>
                    </a:lnL>
                    <a:lnR w="9525" cap="flat" cmpd="sng">
                      <a:solidFill>
                        <a:srgbClr val="0C4659"/>
                      </a:solidFill>
                      <a:prstDash val="solid"/>
                      <a:round/>
                      <a:headEnd type="none" w="sm" len="sm"/>
                      <a:tailEnd type="none" w="sm" len="sm"/>
                    </a:lnR>
                    <a:lnT w="9525" cap="flat" cmpd="sng">
                      <a:solidFill>
                        <a:srgbClr val="0C4659"/>
                      </a:solidFill>
                      <a:prstDash val="solid"/>
                      <a:round/>
                      <a:headEnd type="none" w="sm" len="sm"/>
                      <a:tailEnd type="none" w="sm" len="sm"/>
                    </a:lnT>
                    <a:lnB w="9525" cap="flat" cmpd="sng">
                      <a:solidFill>
                        <a:srgbClr val="0C4659"/>
                      </a:solidFill>
                      <a:prstDash val="solid"/>
                      <a:round/>
                      <a:headEnd type="none" w="sm" len="sm"/>
                      <a:tailEnd type="none" w="sm" len="sm"/>
                    </a:lnB>
                  </a:tcPr>
                </a:tc>
                <a:extLst>
                  <a:ext uri="{0D108BD9-81ED-4DB2-BD59-A6C34878D82A}">
                    <a16:rowId xmlns:a16="http://schemas.microsoft.com/office/drawing/2014/main" val="10000"/>
                  </a:ext>
                </a:extLst>
              </a:tr>
              <a:tr h="2072725">
                <a:tc>
                  <a:txBody>
                    <a:bodyPr/>
                    <a:lstStyle/>
                    <a:p>
                      <a:pPr marL="0" lvl="0" indent="0" algn="just" rtl="0">
                        <a:lnSpc>
                          <a:spcPct val="115000"/>
                        </a:lnSpc>
                        <a:spcBef>
                          <a:spcPts val="0"/>
                        </a:spcBef>
                        <a:spcAft>
                          <a:spcPts val="0"/>
                        </a:spcAft>
                        <a:buNone/>
                      </a:pPr>
                      <a:r>
                        <a:rPr lang="en-US" sz="1200" b="1">
                          <a:solidFill>
                            <a:srgbClr val="0C4659"/>
                          </a:solidFill>
                          <a:latin typeface="Calibri"/>
                          <a:ea typeface="Calibri"/>
                          <a:cs typeface="Calibri"/>
                          <a:sym typeface="Calibri"/>
                        </a:rPr>
                        <a:t>Learning Objectives</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By the end of this module, learners will be able to:</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Understand the concept of inclusive digital media and its key principles.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Identify barriers to inclusion in digital communication and media environments.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err="1">
                          <a:solidFill>
                            <a:srgbClr val="0C4659"/>
                          </a:solidFill>
                          <a:latin typeface="Calibri"/>
                          <a:ea typeface="Calibri"/>
                          <a:cs typeface="Calibri"/>
                          <a:sym typeface="Calibri"/>
                        </a:rPr>
                        <a:t>Analyse</a:t>
                      </a:r>
                      <a:r>
                        <a:rPr lang="en-US" sz="1200">
                          <a:solidFill>
                            <a:srgbClr val="0C4659"/>
                          </a:solidFill>
                          <a:latin typeface="Calibri"/>
                          <a:ea typeface="Calibri"/>
                          <a:cs typeface="Calibri"/>
                          <a:sym typeface="Calibri"/>
                        </a:rPr>
                        <a:t> how digital media can influence participation, representation, and social inclusion.</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err="1">
                          <a:solidFill>
                            <a:srgbClr val="0C4659"/>
                          </a:solidFill>
                          <a:latin typeface="Calibri"/>
                          <a:ea typeface="Calibri"/>
                          <a:cs typeface="Calibri"/>
                          <a:sym typeface="Calibri"/>
                        </a:rPr>
                        <a:t>Recognise</a:t>
                      </a:r>
                      <a:r>
                        <a:rPr lang="en-US" sz="1200">
                          <a:solidFill>
                            <a:srgbClr val="0C4659"/>
                          </a:solidFill>
                          <a:latin typeface="Calibri"/>
                          <a:ea typeface="Calibri"/>
                          <a:cs typeface="Calibri"/>
                          <a:sym typeface="Calibri"/>
                        </a:rPr>
                        <a:t> the importance of diversity, accessibility, and ethical considerations in media content.</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Reflect on their own role as digital media users and content creators.</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C4659"/>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393350">
                <a:tc>
                  <a:txBody>
                    <a:bodyPr/>
                    <a:lstStyle/>
                    <a:p>
                      <a:pPr marL="0" lvl="0" indent="0" algn="just" rtl="0">
                        <a:lnSpc>
                          <a:spcPct val="115000"/>
                        </a:lnSpc>
                        <a:spcBef>
                          <a:spcPts val="0"/>
                        </a:spcBef>
                        <a:spcAft>
                          <a:spcPts val="0"/>
                        </a:spcAft>
                        <a:buNone/>
                      </a:pPr>
                      <a:r>
                        <a:rPr lang="en-US" sz="1200" b="1">
                          <a:solidFill>
                            <a:srgbClr val="0C4659"/>
                          </a:solidFill>
                          <a:latin typeface="Calibri"/>
                          <a:ea typeface="Calibri"/>
                          <a:cs typeface="Calibri"/>
                          <a:sym typeface="Calibri"/>
                        </a:rPr>
                        <a:t>Topics Covered</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Definition and principles of inclusive digital media</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Digital inclusion and exclusion in online environments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Representation and diversity in digital content</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Accessibility and participation in digital communication</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Ethical considerations in digital media</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The role of digital media in fostering dialogue and social cohesion</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238200">
                <a:tc>
                  <a:txBody>
                    <a:bodyPr/>
                    <a:lstStyle/>
                    <a:p>
                      <a:pPr marL="0" lvl="0" indent="0" algn="just" rtl="0">
                        <a:lnSpc>
                          <a:spcPct val="115000"/>
                        </a:lnSpc>
                        <a:spcBef>
                          <a:spcPts val="0"/>
                        </a:spcBef>
                        <a:spcAft>
                          <a:spcPts val="0"/>
                        </a:spcAft>
                        <a:buNone/>
                      </a:pPr>
                      <a:r>
                        <a:rPr lang="en-US" sz="1200" b="1">
                          <a:solidFill>
                            <a:srgbClr val="0C4659"/>
                          </a:solidFill>
                          <a:latin typeface="Calibri"/>
                          <a:ea typeface="Calibri"/>
                          <a:cs typeface="Calibri"/>
                          <a:sym typeface="Calibri"/>
                        </a:rPr>
                        <a:t>Suggested Learning Activities</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15000"/>
                        </a:lnSpc>
                        <a:spcBef>
                          <a:spcPts val="0"/>
                        </a:spcBef>
                        <a:spcAft>
                          <a:spcPts val="0"/>
                        </a:spcAft>
                        <a:buNone/>
                      </a:pPr>
                      <a:r>
                        <a:rPr lang="en-US" sz="1200" b="1">
                          <a:solidFill>
                            <a:srgbClr val="0C4659"/>
                          </a:solidFill>
                          <a:latin typeface="Calibri"/>
                          <a:ea typeface="Calibri"/>
                          <a:cs typeface="Calibri"/>
                          <a:sym typeface="Calibri"/>
                        </a:rPr>
                        <a:t>Group Discussion:</a:t>
                      </a:r>
                      <a:endParaRPr lang="ru-RU" sz="1200">
                        <a:solidFill>
                          <a:srgbClr val="0C4659"/>
                        </a:solidFill>
                        <a:latin typeface="Calibri"/>
                        <a:ea typeface="Calibri"/>
                        <a:cs typeface="Calibri"/>
                      </a:endParaRPr>
                    </a:p>
                    <a:p>
                      <a:pPr marL="0" lvl="0" indent="0" algn="just">
                        <a:lnSpc>
                          <a:spcPct val="114999"/>
                        </a:lnSpc>
                        <a:spcBef>
                          <a:spcPts val="0"/>
                        </a:spcBef>
                        <a:spcAft>
                          <a:spcPts val="0"/>
                        </a:spcAft>
                        <a:buNone/>
                      </a:pPr>
                      <a:r>
                        <a:rPr lang="en-US" sz="1200">
                          <a:solidFill>
                            <a:srgbClr val="0C4659"/>
                          </a:solidFill>
                          <a:latin typeface="Calibri"/>
                          <a:ea typeface="Calibri"/>
                          <a:cs typeface="Calibri"/>
                          <a:sym typeface="Calibri"/>
                        </a:rPr>
                        <a:t>Discuss examples of inclusive and non-inclusive digital media. What makes content accessible or exclusionary?</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b="1">
                          <a:solidFill>
                            <a:srgbClr val="0C4659"/>
                          </a:solidFill>
                          <a:latin typeface="Calibri"/>
                          <a:ea typeface="Calibri"/>
                          <a:cs typeface="Calibri"/>
                          <a:sym typeface="Calibri"/>
                        </a:rPr>
                        <a:t>Case Study Analysis:</a:t>
                      </a:r>
                      <a:endParaRPr lang="en-US" sz="1200">
                        <a:solidFill>
                          <a:srgbClr val="0C4659"/>
                        </a:solidFill>
                        <a:latin typeface="Calibri"/>
                        <a:ea typeface="Calibri"/>
                        <a:cs typeface="Calibri"/>
                      </a:endParaRPr>
                    </a:p>
                    <a:p>
                      <a:pPr marL="0" lvl="0" indent="0" algn="just">
                        <a:lnSpc>
                          <a:spcPct val="114999"/>
                        </a:lnSpc>
                        <a:spcBef>
                          <a:spcPts val="0"/>
                        </a:spcBef>
                        <a:spcAft>
                          <a:spcPts val="0"/>
                        </a:spcAft>
                        <a:buNone/>
                      </a:pPr>
                      <a:r>
                        <a:rPr lang="en-US" sz="1200" err="1">
                          <a:solidFill>
                            <a:srgbClr val="0C4659"/>
                          </a:solidFill>
                          <a:latin typeface="Calibri"/>
                          <a:ea typeface="Calibri"/>
                          <a:cs typeface="Calibri"/>
                          <a:sym typeface="Calibri"/>
                        </a:rPr>
                        <a:t>Analyse</a:t>
                      </a:r>
                      <a:r>
                        <a:rPr lang="en-US" sz="1200">
                          <a:solidFill>
                            <a:srgbClr val="0C4659"/>
                          </a:solidFill>
                          <a:latin typeface="Calibri"/>
                          <a:ea typeface="Calibri"/>
                          <a:cs typeface="Calibri"/>
                          <a:sym typeface="Calibri"/>
                        </a:rPr>
                        <a:t> real-life examples of digital media campaigns or platforms and evaluate their level of inclusivity.</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b="1">
                          <a:solidFill>
                            <a:srgbClr val="0C4659"/>
                          </a:solidFill>
                          <a:latin typeface="Calibri"/>
                          <a:ea typeface="Calibri"/>
                          <a:cs typeface="Calibri"/>
                          <a:sym typeface="Calibri"/>
                        </a:rPr>
                        <a:t>Media Reflection Exercise:</a:t>
                      </a:r>
                      <a:endParaRPr lang="en-US" sz="1200">
                        <a:solidFill>
                          <a:srgbClr val="0C4659"/>
                        </a:solidFill>
                        <a:latin typeface="Calibri"/>
                        <a:ea typeface="Calibri"/>
                        <a:cs typeface="Calibri"/>
                      </a:endParaRPr>
                    </a:p>
                    <a:p>
                      <a:pPr marL="0" lvl="0" indent="0" algn="just">
                        <a:lnSpc>
                          <a:spcPct val="114999"/>
                        </a:lnSpc>
                        <a:spcBef>
                          <a:spcPts val="0"/>
                        </a:spcBef>
                        <a:spcAft>
                          <a:spcPts val="0"/>
                        </a:spcAft>
                        <a:buNone/>
                      </a:pPr>
                      <a:r>
                        <a:rPr lang="en-US" sz="1200">
                          <a:solidFill>
                            <a:srgbClr val="0C4659"/>
                          </a:solidFill>
                          <a:latin typeface="Calibri"/>
                          <a:ea typeface="Calibri"/>
                          <a:cs typeface="Calibri"/>
                          <a:sym typeface="Calibri"/>
                        </a:rPr>
                        <a:t>Ask learners to reflect on their own social media use and identify how inclusive their communication practices are.</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b="1">
                          <a:solidFill>
                            <a:srgbClr val="0C4659"/>
                          </a:solidFill>
                          <a:latin typeface="Calibri"/>
                          <a:ea typeface="Calibri"/>
                          <a:cs typeface="Calibri"/>
                          <a:sym typeface="Calibri"/>
                        </a:rPr>
                        <a:t>Content Evaluation Task:</a:t>
                      </a:r>
                      <a:endParaRPr lang="en-US" sz="1200">
                        <a:solidFill>
                          <a:srgbClr val="0C4659"/>
                        </a:solidFill>
                        <a:latin typeface="Calibri"/>
                        <a:ea typeface="Calibri"/>
                        <a:cs typeface="Calibri"/>
                      </a:endParaRPr>
                    </a:p>
                    <a:p>
                      <a:pPr marL="0" lvl="0" indent="0" algn="just">
                        <a:lnSpc>
                          <a:spcPct val="114999"/>
                        </a:lnSpc>
                        <a:spcBef>
                          <a:spcPts val="0"/>
                        </a:spcBef>
                        <a:spcAft>
                          <a:spcPts val="0"/>
                        </a:spcAft>
                        <a:buNone/>
                      </a:pPr>
                      <a:r>
                        <a:rPr lang="en-US" sz="1200">
                          <a:solidFill>
                            <a:srgbClr val="0C4659"/>
                          </a:solidFill>
                          <a:latin typeface="Calibri"/>
                          <a:ea typeface="Calibri"/>
                          <a:cs typeface="Calibri"/>
                          <a:sym typeface="Calibri"/>
                        </a:rPr>
                        <a:t>Provide different types of digital content (posts, videos, articles) and ask learners to assess them using inclusion criteria.</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b="1">
                          <a:solidFill>
                            <a:srgbClr val="0C4659"/>
                          </a:solidFill>
                          <a:latin typeface="Calibri"/>
                          <a:ea typeface="Calibri"/>
                          <a:cs typeface="Calibri"/>
                          <a:sym typeface="Calibri"/>
                        </a:rPr>
                        <a:t>Mini Project:</a:t>
                      </a:r>
                      <a:endParaRPr lang="en-US" sz="1200">
                        <a:solidFill>
                          <a:srgbClr val="0C4659"/>
                        </a:solidFill>
                        <a:latin typeface="Calibri"/>
                        <a:ea typeface="Calibri"/>
                        <a:cs typeface="Calibri"/>
                      </a:endParaRPr>
                    </a:p>
                    <a:p>
                      <a:pPr marL="0" lvl="0" indent="0" algn="just">
                        <a:lnSpc>
                          <a:spcPct val="114999"/>
                        </a:lnSpc>
                        <a:spcBef>
                          <a:spcPts val="0"/>
                        </a:spcBef>
                        <a:spcAft>
                          <a:spcPts val="0"/>
                        </a:spcAft>
                        <a:buNone/>
                      </a:pPr>
                      <a:r>
                        <a:rPr lang="en-US" sz="1200">
                          <a:solidFill>
                            <a:srgbClr val="0C4659"/>
                          </a:solidFill>
                          <a:latin typeface="Calibri"/>
                          <a:ea typeface="Calibri"/>
                          <a:cs typeface="Calibri"/>
                          <a:sym typeface="Calibri"/>
                        </a:rPr>
                        <a:t>Learners create a short piece of digital content (e.g. post, video concept, campaign idea) that promotes inclusion and diversity.</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12"/>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705" name="Google Shape;705;p12"/>
          <p:cNvSpPr txBox="1">
            <a:spLocks noGrp="1"/>
          </p:cNvSpPr>
          <p:nvPr>
            <p:ph type="body" idx="1"/>
          </p:nvPr>
        </p:nvSpPr>
        <p:spPr>
          <a:xfrm>
            <a:off x="6937248" y="5070036"/>
            <a:ext cx="203847" cy="250970"/>
          </a:xfrm>
          <a:prstGeom prst="rect">
            <a:avLst/>
          </a:prstGeom>
          <a:noFill/>
          <a:ln>
            <a:noFill/>
          </a:ln>
        </p:spPr>
        <p:txBody>
          <a:bodyPr spcFirstLastPara="1" wrap="square" lIns="91425" tIns="45700" rIns="91425" bIns="45700" anchor="t" anchorCtr="0">
            <a:noAutofit/>
          </a:bodyPr>
          <a:lstStyle/>
          <a:p>
            <a:pPr marL="0" lvl="0" indent="0" algn="just" rtl="0">
              <a:lnSpc>
                <a:spcPct val="110909"/>
              </a:lnSpc>
              <a:spcBef>
                <a:spcPts val="0"/>
              </a:spcBef>
              <a:spcAft>
                <a:spcPts val="0"/>
              </a:spcAft>
              <a:buClr>
                <a:srgbClr val="0C4659"/>
              </a:buClr>
              <a:buSzPts val="1100"/>
              <a:buNone/>
            </a:pPr>
            <a:r>
              <a:rPr lang="en-US"/>
              <a:t>/</a:t>
            </a:r>
            <a:endParaRPr/>
          </a:p>
        </p:txBody>
      </p:sp>
      <p:sp>
        <p:nvSpPr>
          <p:cNvPr id="706" name="Google Shape;706;p12"/>
          <p:cNvSpPr txBox="1">
            <a:spLocks noGrp="1"/>
          </p:cNvSpPr>
          <p:nvPr>
            <p:ph type="body" idx="3"/>
          </p:nvPr>
        </p:nvSpPr>
        <p:spPr>
          <a:xfrm>
            <a:off x="846440" y="148685"/>
            <a:ext cx="7198200" cy="948000"/>
          </a:xfrm>
          <a:prstGeom prst="rect">
            <a:avLst/>
          </a:prstGeom>
          <a:noFill/>
          <a:ln>
            <a:noFill/>
          </a:ln>
        </p:spPr>
        <p:txBody>
          <a:bodyPr spcFirstLastPara="1" wrap="square" lIns="91425" tIns="45700" rIns="91425" bIns="45700" anchor="t" anchorCtr="0">
            <a:noAutofit/>
          </a:bodyPr>
          <a:lstStyle/>
          <a:p>
            <a:pPr marL="0" lvl="0" indent="0" algn="l" rtl="0">
              <a:lnSpc>
                <a:spcPct val="124444"/>
              </a:lnSpc>
              <a:spcBef>
                <a:spcPts val="0"/>
              </a:spcBef>
              <a:spcAft>
                <a:spcPts val="0"/>
              </a:spcAft>
              <a:buClr>
                <a:srgbClr val="000000"/>
              </a:buClr>
              <a:buSzPts val="1800"/>
              <a:buNone/>
            </a:pPr>
            <a:r>
              <a:rPr lang="en-US" sz="1800" i="0" u="none" strike="noStrike">
                <a:solidFill>
                  <a:srgbClr val="0C4659"/>
                </a:solidFill>
              </a:rPr>
              <a:t>MODULE 2</a:t>
            </a:r>
            <a:endParaRPr sz="1800" b="0">
              <a:solidFill>
                <a:srgbClr val="0C4659"/>
              </a:solidFill>
            </a:endParaRPr>
          </a:p>
          <a:p>
            <a:pPr marL="0" lvl="0" indent="0" algn="l" rtl="0">
              <a:lnSpc>
                <a:spcPct val="124444"/>
              </a:lnSpc>
              <a:spcBef>
                <a:spcPts val="0"/>
              </a:spcBef>
              <a:spcAft>
                <a:spcPts val="0"/>
              </a:spcAft>
              <a:buClr>
                <a:srgbClr val="000000"/>
              </a:buClr>
              <a:buSzPts val="1800"/>
              <a:buNone/>
            </a:pPr>
            <a:r>
              <a:rPr lang="en-US" sz="1600" i="0" u="none" strike="noStrike">
                <a:solidFill>
                  <a:srgbClr val="0C4659"/>
                </a:solidFill>
              </a:rPr>
              <a:t>Digital Media Narratives &amp; Facilitating Cross-Border Dialogue</a:t>
            </a:r>
            <a:endParaRPr sz="1600">
              <a:solidFill>
                <a:srgbClr val="0C4659"/>
              </a:solidFill>
            </a:endParaRPr>
          </a:p>
        </p:txBody>
      </p:sp>
      <p:cxnSp>
        <p:nvCxnSpPr>
          <p:cNvPr id="707" name="Google Shape;707;p12"/>
          <p:cNvCxnSpPr/>
          <p:nvPr/>
        </p:nvCxnSpPr>
        <p:spPr>
          <a:xfrm>
            <a:off x="0" y="890016"/>
            <a:ext cx="2466109" cy="0"/>
          </a:xfrm>
          <a:prstGeom prst="straightConnector1">
            <a:avLst/>
          </a:prstGeom>
          <a:noFill/>
          <a:ln w="19050" cap="flat" cmpd="sng">
            <a:solidFill>
              <a:srgbClr val="3FB5A1"/>
            </a:solidFill>
            <a:prstDash val="solid"/>
            <a:miter lim="800000"/>
            <a:headEnd type="none" w="sm" len="sm"/>
            <a:tailEnd type="none" w="sm" len="sm"/>
          </a:ln>
        </p:spPr>
      </p:cxnSp>
      <p:sp>
        <p:nvSpPr>
          <p:cNvPr id="708" name="Google Shape;708;p12"/>
          <p:cNvSpPr/>
          <p:nvPr/>
        </p:nvSpPr>
        <p:spPr>
          <a:xfrm>
            <a:off x="3109863" y="6844118"/>
            <a:ext cx="1228739" cy="88949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9" name="Google Shape;709;p12"/>
          <p:cNvSpPr txBox="1">
            <a:spLocks noGrp="1"/>
          </p:cNvSpPr>
          <p:nvPr>
            <p:ph type="body" idx="2"/>
          </p:nvPr>
        </p:nvSpPr>
        <p:spPr>
          <a:xfrm rot="10800000" flipH="1">
            <a:off x="1561071" y="0"/>
            <a:ext cx="3474226" cy="62243"/>
          </a:xfrm>
          <a:prstGeom prst="rect">
            <a:avLst/>
          </a:prstGeom>
          <a:noFill/>
          <a:ln>
            <a:noFill/>
          </a:ln>
        </p:spPr>
        <p:txBody>
          <a:bodyPr spcFirstLastPara="1" wrap="square" lIns="91425" tIns="45700" rIns="91425" bIns="45700" anchor="t" anchorCtr="0">
            <a:noAutofit/>
          </a:bodyPr>
          <a:lstStyle/>
          <a:p>
            <a:pPr marL="0" lvl="0" indent="0" algn="l" rtl="0">
              <a:lnSpc>
                <a:spcPct val="108235"/>
              </a:lnSpc>
              <a:spcBef>
                <a:spcPts val="0"/>
              </a:spcBef>
              <a:spcAft>
                <a:spcPts val="0"/>
              </a:spcAft>
              <a:buClr>
                <a:srgbClr val="0C4659"/>
              </a:buClr>
              <a:buSzPts val="1700"/>
              <a:buNone/>
            </a:pPr>
            <a:r>
              <a:rPr lang="en-US"/>
              <a:t>/</a:t>
            </a:r>
            <a:endParaRPr/>
          </a:p>
        </p:txBody>
      </p:sp>
      <p:sp>
        <p:nvSpPr>
          <p:cNvPr id="710" name="Google Shape;710;p12"/>
          <p:cNvSpPr/>
          <p:nvPr/>
        </p:nvSpPr>
        <p:spPr>
          <a:xfrm>
            <a:off x="3298184" y="4917782"/>
            <a:ext cx="4477391" cy="38526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aphicFrame>
        <p:nvGraphicFramePr>
          <p:cNvPr id="711" name="Google Shape;711;p12"/>
          <p:cNvGraphicFramePr/>
          <p:nvPr>
            <p:extLst>
              <p:ext uri="{D42A27DB-BD31-4B8C-83A1-F6EECF244321}">
                <p14:modId xmlns:p14="http://schemas.microsoft.com/office/powerpoint/2010/main" val="1404953429"/>
              </p:ext>
            </p:extLst>
          </p:nvPr>
        </p:nvGraphicFramePr>
        <p:xfrm>
          <a:off x="846462" y="1183137"/>
          <a:ext cx="6461950" cy="8769960"/>
        </p:xfrm>
        <a:graphic>
          <a:graphicData uri="http://schemas.openxmlformats.org/drawingml/2006/table">
            <a:tbl>
              <a:tblPr>
                <a:noFill/>
                <a:tableStyleId>{D4BC09C8-1E33-4DC9-8FE9-84BDC4C86588}</a:tableStyleId>
              </a:tblPr>
              <a:tblGrid>
                <a:gridCol w="1371175">
                  <a:extLst>
                    <a:ext uri="{9D8B030D-6E8A-4147-A177-3AD203B41FA5}">
                      <a16:colId xmlns:a16="http://schemas.microsoft.com/office/drawing/2014/main" val="20000"/>
                    </a:ext>
                  </a:extLst>
                </a:gridCol>
                <a:gridCol w="5090775">
                  <a:extLst>
                    <a:ext uri="{9D8B030D-6E8A-4147-A177-3AD203B41FA5}">
                      <a16:colId xmlns:a16="http://schemas.microsoft.com/office/drawing/2014/main" val="20001"/>
                    </a:ext>
                  </a:extLst>
                </a:gridCol>
              </a:tblGrid>
              <a:tr h="1754250">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Overview</a:t>
                      </a:r>
                      <a:endParaRPr sz="1200" b="1" u="none" strike="noStrike" cap="none">
                        <a:solidFill>
                          <a:srgbClr val="0C4659"/>
                        </a:solidFill>
                        <a:latin typeface="Calibri"/>
                        <a:ea typeface="Calibri"/>
                        <a:cs typeface="Calibri"/>
                        <a:sym typeface="Calibri"/>
                      </a:endParaRPr>
                    </a:p>
                  </a:txBody>
                  <a:tcPr marL="32750" marR="32750" marT="21825" marB="218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This module explores how digital media shapes narratives across borders and influences intercultural understanding in a connected and diverse Europe. It focuses on the role of media in representing identities, migration, and multiculturalism, as well as its impact on public discourse and democratic processes.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Learners examine how digital storytelling, journalism, and media platforms can either reinforce divisions or promote dialogue, empathy, and cooperation. The module highlights the importance of ethical media practices, critical media literacy, and inclusive storytelling in addressing misinformation, challenging stereotypes, and fostering social cohesion.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Using real-world examples and case studies, the module encourages learners to </a:t>
                      </a:r>
                      <a:r>
                        <a:rPr lang="en-US" sz="1200" i="0" u="none" strike="noStrike" cap="none" err="1">
                          <a:solidFill>
                            <a:srgbClr val="0C4659"/>
                          </a:solidFill>
                          <a:latin typeface="Calibri"/>
                          <a:ea typeface="Calibri"/>
                          <a:cs typeface="Calibri"/>
                          <a:sym typeface="Calibri"/>
                        </a:rPr>
                        <a:t>analyse</a:t>
                      </a:r>
                      <a:r>
                        <a:rPr lang="en-US" sz="1200" i="0" u="none" strike="noStrike" cap="none">
                          <a:solidFill>
                            <a:srgbClr val="0C4659"/>
                          </a:solidFill>
                          <a:latin typeface="Calibri"/>
                          <a:ea typeface="Calibri"/>
                          <a:cs typeface="Calibri"/>
                          <a:sym typeface="Calibri"/>
                        </a:rPr>
                        <a:t> media narratives and reflect on how digital media can contribute to a more inclusive and interconnected society.</a:t>
                      </a:r>
                      <a:endParaRPr sz="1200" u="none" strike="noStrike" cap="none">
                        <a:solidFill>
                          <a:srgbClr val="0C4659"/>
                        </a:solidFill>
                        <a:latin typeface="Calibri"/>
                        <a:ea typeface="Calibri"/>
                        <a:cs typeface="Calibri"/>
                        <a:sym typeface="Calibri"/>
                      </a:endParaRPr>
                    </a:p>
                  </a:txBody>
                  <a:tcPr marL="32750" marR="32750" marT="21825" marB="218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307800">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Learning Objectives</a:t>
                      </a:r>
                      <a:endParaRPr sz="1200" b="1" u="none" strike="noStrike" cap="none">
                        <a:solidFill>
                          <a:srgbClr val="0C4659"/>
                        </a:solidFill>
                        <a:latin typeface="Calibri"/>
                        <a:ea typeface="Calibri"/>
                        <a:cs typeface="Calibri"/>
                        <a:sym typeface="Calibri"/>
                      </a:endParaRPr>
                    </a:p>
                  </a:txBody>
                  <a:tcPr marL="32750" marR="32750" marT="21825" marB="218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By the end of this module, learners will be able to:</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Understand how digital media influences regional narratives and intercultural dialogue.</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err="1">
                          <a:solidFill>
                            <a:srgbClr val="0C4659"/>
                          </a:solidFill>
                          <a:latin typeface="Calibri"/>
                          <a:ea typeface="Calibri"/>
                          <a:cs typeface="Calibri"/>
                          <a:sym typeface="Calibri"/>
                        </a:rPr>
                        <a:t>Analyse</a:t>
                      </a:r>
                      <a:r>
                        <a:rPr lang="en-US" sz="1200" i="0" u="none" strike="noStrike" cap="none">
                          <a:solidFill>
                            <a:srgbClr val="0C4659"/>
                          </a:solidFill>
                          <a:latin typeface="Calibri"/>
                          <a:ea typeface="Calibri"/>
                          <a:cs typeface="Calibri"/>
                          <a:sym typeface="Calibri"/>
                        </a:rPr>
                        <a:t> the role of cross-border journalism and storytelling in promoting mutual understanding.</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Identify and critically evaluate misinformation and its impact on political discourse.</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Assess how migration and multiculturalism are represented in digital media.</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Reflect on the role of media in shaping regional identities and European integration.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Apply inclusive and ethical media practices in content creation and communication.</a:t>
                      </a:r>
                      <a:endParaRPr sz="1200" u="none" strike="noStrike" cap="none">
                        <a:solidFill>
                          <a:srgbClr val="0C4659"/>
                        </a:solidFill>
                        <a:latin typeface="Calibri"/>
                        <a:ea typeface="Calibri"/>
                        <a:cs typeface="Calibri"/>
                        <a:sym typeface="Calibri"/>
                      </a:endParaRPr>
                    </a:p>
                  </a:txBody>
                  <a:tcPr marL="32750" marR="32750" marT="21825" marB="218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38425">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Topics Covered</a:t>
                      </a:r>
                      <a:endParaRPr sz="1200" b="1" u="none" strike="noStrike" cap="none">
                        <a:solidFill>
                          <a:srgbClr val="0C4659"/>
                        </a:solidFill>
                        <a:latin typeface="Calibri"/>
                        <a:ea typeface="Calibri"/>
                        <a:cs typeface="Calibri"/>
                        <a:sym typeface="Calibri"/>
                      </a:endParaRPr>
                    </a:p>
                  </a:txBody>
                  <a:tcPr marL="32750" marR="32750" marT="21825" marB="218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Cross-Border Journalism and Storytelling</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Misinformation in Political Discourse</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Media Representation of Migration and Multiculturalism</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Digital Media and Regional Identities</a:t>
                      </a:r>
                      <a:endParaRPr sz="1200" u="none" strike="noStrike" cap="none">
                        <a:solidFill>
                          <a:srgbClr val="0C4659"/>
                        </a:solidFill>
                        <a:latin typeface="Calibri"/>
                        <a:ea typeface="Calibri"/>
                        <a:cs typeface="Calibri"/>
                        <a:sym typeface="Calibri"/>
                      </a:endParaRPr>
                    </a:p>
                  </a:txBody>
                  <a:tcPr marL="32750" marR="32750" marT="21825" marB="218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545625">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Suggested Learning Activities</a:t>
                      </a:r>
                      <a:endParaRPr sz="1200" b="1" u="none" strike="noStrike" cap="none">
                        <a:solidFill>
                          <a:srgbClr val="0C4659"/>
                        </a:solidFill>
                        <a:latin typeface="Calibri"/>
                        <a:ea typeface="Calibri"/>
                        <a:cs typeface="Calibri"/>
                        <a:sym typeface="Calibri"/>
                      </a:endParaRPr>
                    </a:p>
                  </a:txBody>
                  <a:tcPr marL="32750" marR="32750" marT="21825" marB="218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Case Study Analysis:</a:t>
                      </a:r>
                      <a:endParaRPr lang="ru-RU"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Learners </a:t>
                      </a:r>
                      <a:r>
                        <a:rPr lang="en-US" sz="1200" i="0" u="none" strike="noStrike" cap="none" err="1">
                          <a:solidFill>
                            <a:srgbClr val="0C4659"/>
                          </a:solidFill>
                          <a:latin typeface="Calibri"/>
                          <a:ea typeface="Calibri"/>
                          <a:cs typeface="Calibri"/>
                          <a:sym typeface="Calibri"/>
                        </a:rPr>
                        <a:t>analyse</a:t>
                      </a:r>
                      <a:r>
                        <a:rPr lang="en-US" sz="1200" i="0" u="none" strike="noStrike" cap="none">
                          <a:solidFill>
                            <a:srgbClr val="0C4659"/>
                          </a:solidFill>
                          <a:latin typeface="Calibri"/>
                          <a:ea typeface="Calibri"/>
                          <a:cs typeface="Calibri"/>
                          <a:sym typeface="Calibri"/>
                        </a:rPr>
                        <a:t> real-life examples of cross-border journalism, misinformation, or media representation and discuss their societal impact.</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Media Content Analysis Exercise:</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Students evaluate news articles or social media content to identify narratives, biases, and framing techniques.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Group Discussion:</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Facilitated discussions on how digital media influences perceptions of migration, identity, and cultural diversity.</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Misinformation Detection Task:</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Learners identify examples of misinformation and explore tools and strategies used to counter it.</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Storytelling Workshop:</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Participants create their own inclusive digital stories or campaigns that promote dialogue and diversity.</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Reflection Activity:</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Learners reflect on their own media consumption habits and how these influence their understanding of different communities.</a:t>
                      </a:r>
                      <a:endParaRPr sz="1200" u="none" strike="noStrike" cap="none">
                        <a:solidFill>
                          <a:srgbClr val="0C4659"/>
                        </a:solidFill>
                        <a:latin typeface="Calibri"/>
                        <a:ea typeface="Calibri"/>
                        <a:cs typeface="Calibri"/>
                        <a:sym typeface="Calibri"/>
                      </a:endParaRPr>
                    </a:p>
                  </a:txBody>
                  <a:tcPr marL="32750" marR="32750" marT="21825" marB="218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712" name="Google Shape;712;p12"/>
          <p:cNvPicPr preferRelativeResize="0"/>
          <p:nvPr/>
        </p:nvPicPr>
        <p:blipFill rotWithShape="1">
          <a:blip r:embed="rId3">
            <a:alphaModFix/>
          </a:blip>
          <a:srcRect/>
          <a:stretch/>
        </p:blipFill>
        <p:spPr>
          <a:xfrm flipH="1">
            <a:off x="-497399" y="8698373"/>
            <a:ext cx="2715025" cy="19982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13"/>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718" name="Google Shape;718;p13"/>
          <p:cNvSpPr txBox="1">
            <a:spLocks noGrp="1"/>
          </p:cNvSpPr>
          <p:nvPr>
            <p:ph type="body" idx="2"/>
          </p:nvPr>
        </p:nvSpPr>
        <p:spPr>
          <a:xfrm>
            <a:off x="754448" y="1335418"/>
            <a:ext cx="6386647" cy="1378032"/>
          </a:xfrm>
          <a:prstGeom prst="rect">
            <a:avLst/>
          </a:prstGeom>
          <a:noFill/>
          <a:ln>
            <a:noFill/>
          </a:ln>
        </p:spPr>
        <p:txBody>
          <a:bodyPr spcFirstLastPara="1" wrap="square" lIns="91425" tIns="45700" rIns="91425" bIns="45700" anchor="t" anchorCtr="0">
            <a:noAutofit/>
          </a:bodyPr>
          <a:lstStyle/>
          <a:p>
            <a:pPr marL="0" lvl="0" indent="0" algn="l" rtl="0">
              <a:lnSpc>
                <a:spcPct val="230000"/>
              </a:lnSpc>
              <a:spcBef>
                <a:spcPts val="0"/>
              </a:spcBef>
              <a:spcAft>
                <a:spcPts val="0"/>
              </a:spcAft>
              <a:buClr>
                <a:schemeClr val="lt1"/>
              </a:buClr>
              <a:buSzPts val="800"/>
              <a:buNone/>
            </a:pPr>
            <a:r>
              <a:rPr lang="en-US" sz="800">
                <a:solidFill>
                  <a:schemeClr val="lt1"/>
                </a:solidFill>
              </a:rPr>
              <a:t>/</a:t>
            </a:r>
            <a:endParaRPr sz="800">
              <a:solidFill>
                <a:schemeClr val="lt1"/>
              </a:solidFill>
            </a:endParaRPr>
          </a:p>
        </p:txBody>
      </p:sp>
      <p:sp>
        <p:nvSpPr>
          <p:cNvPr id="719" name="Google Shape;719;p13"/>
          <p:cNvSpPr txBox="1">
            <a:spLocks noGrp="1"/>
          </p:cNvSpPr>
          <p:nvPr>
            <p:ph type="body" idx="3"/>
          </p:nvPr>
        </p:nvSpPr>
        <p:spPr>
          <a:xfrm>
            <a:off x="1327509" y="769163"/>
            <a:ext cx="5813586" cy="381311"/>
          </a:xfrm>
          <a:prstGeom prst="rect">
            <a:avLst/>
          </a:prstGeom>
          <a:noFill/>
          <a:ln>
            <a:noFill/>
          </a:ln>
        </p:spPr>
        <p:txBody>
          <a:bodyPr spcFirstLastPara="1" wrap="square" lIns="91425" tIns="45700" rIns="91425" bIns="45700" anchor="t" anchorCtr="0">
            <a:noAutofit/>
          </a:bodyPr>
          <a:lstStyle/>
          <a:p>
            <a:pPr marL="0" lvl="0" indent="0" algn="l" rtl="0">
              <a:lnSpc>
                <a:spcPct val="280000"/>
              </a:lnSpc>
              <a:spcBef>
                <a:spcPts val="0"/>
              </a:spcBef>
              <a:spcAft>
                <a:spcPts val="0"/>
              </a:spcAft>
              <a:buClr>
                <a:schemeClr val="lt1"/>
              </a:buClr>
              <a:buSzPts val="800"/>
              <a:buNone/>
            </a:pPr>
            <a:r>
              <a:rPr lang="en-US" sz="800">
                <a:solidFill>
                  <a:schemeClr val="lt1"/>
                </a:solidFill>
              </a:rPr>
              <a:t>/</a:t>
            </a:r>
            <a:endParaRPr sz="800">
              <a:solidFill>
                <a:schemeClr val="lt1"/>
              </a:solidFill>
            </a:endParaRPr>
          </a:p>
        </p:txBody>
      </p:sp>
      <p:cxnSp>
        <p:nvCxnSpPr>
          <p:cNvPr id="720" name="Google Shape;720;p13"/>
          <p:cNvCxnSpPr/>
          <p:nvPr/>
        </p:nvCxnSpPr>
        <p:spPr>
          <a:xfrm>
            <a:off x="617773" y="959836"/>
            <a:ext cx="6660000" cy="0"/>
          </a:xfrm>
          <a:prstGeom prst="straightConnector1">
            <a:avLst/>
          </a:prstGeom>
          <a:noFill/>
          <a:ln w="19050" cap="flat" cmpd="sng">
            <a:solidFill>
              <a:srgbClr val="3FB5A1"/>
            </a:solidFill>
            <a:prstDash val="solid"/>
            <a:miter lim="800000"/>
            <a:headEnd type="none" w="sm" len="sm"/>
            <a:tailEnd type="none" w="sm" len="sm"/>
          </a:ln>
        </p:spPr>
      </p:cxnSp>
      <p:sp>
        <p:nvSpPr>
          <p:cNvPr id="721" name="Google Shape;721;p13"/>
          <p:cNvSpPr txBox="1">
            <a:spLocks noGrp="1"/>
          </p:cNvSpPr>
          <p:nvPr>
            <p:ph type="body" idx="1"/>
          </p:nvPr>
        </p:nvSpPr>
        <p:spPr>
          <a:xfrm>
            <a:off x="174824" y="2924152"/>
            <a:ext cx="82234" cy="939510"/>
          </a:xfrm>
          <a:prstGeom prst="rect">
            <a:avLst/>
          </a:prstGeom>
          <a:noFill/>
          <a:ln>
            <a:noFill/>
          </a:ln>
        </p:spPr>
        <p:txBody>
          <a:bodyPr spcFirstLastPara="1" wrap="square" lIns="91425" tIns="45700" rIns="91425" bIns="45700" anchor="t" anchorCtr="0">
            <a:noAutofit/>
          </a:bodyPr>
          <a:lstStyle/>
          <a:p>
            <a:pPr marL="0" lvl="0" indent="0" algn="just" rtl="0">
              <a:lnSpc>
                <a:spcPct val="110909"/>
              </a:lnSpc>
              <a:spcBef>
                <a:spcPts val="0"/>
              </a:spcBef>
              <a:spcAft>
                <a:spcPts val="0"/>
              </a:spcAft>
              <a:buClr>
                <a:schemeClr val="lt1"/>
              </a:buClr>
              <a:buSzPts val="1100"/>
              <a:buNone/>
            </a:pPr>
            <a:r>
              <a:rPr lang="en-US">
                <a:solidFill>
                  <a:schemeClr val="lt1"/>
                </a:solidFill>
              </a:rPr>
              <a:t>/</a:t>
            </a:r>
            <a:endParaRPr>
              <a:solidFill>
                <a:schemeClr val="lt1"/>
              </a:solidFill>
            </a:endParaRPr>
          </a:p>
        </p:txBody>
      </p:sp>
      <p:sp>
        <p:nvSpPr>
          <p:cNvPr id="722" name="Google Shape;722;p13"/>
          <p:cNvSpPr txBox="1"/>
          <p:nvPr/>
        </p:nvSpPr>
        <p:spPr>
          <a:xfrm>
            <a:off x="881605" y="279066"/>
            <a:ext cx="5855400" cy="985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a:solidFill>
                  <a:srgbClr val="0C4659"/>
                </a:solidFill>
                <a:latin typeface="Calibri"/>
                <a:ea typeface="Calibri"/>
                <a:cs typeface="Calibri"/>
                <a:sym typeface="Calibri"/>
              </a:rPr>
              <a:t>MODULE 3</a:t>
            </a:r>
            <a:endParaRPr sz="1800">
              <a:solidFill>
                <a:srgbClr val="0C4659"/>
              </a:solidFill>
              <a:latin typeface="Calibri"/>
              <a:ea typeface="Calibri"/>
              <a:cs typeface="Calibri"/>
              <a:sym typeface="Calibri"/>
            </a:endParaRPr>
          </a:p>
          <a:p>
            <a:pPr marL="0" marR="0" lvl="0" indent="0" algn="l" rtl="0">
              <a:spcBef>
                <a:spcPts val="0"/>
              </a:spcBef>
              <a:spcAft>
                <a:spcPts val="0"/>
              </a:spcAft>
              <a:buNone/>
            </a:pPr>
            <a:r>
              <a:rPr lang="en-US" sz="1600" b="1" i="0" u="none" strike="noStrike">
                <a:solidFill>
                  <a:srgbClr val="0C4659"/>
                </a:solidFill>
                <a:latin typeface="Calibri"/>
                <a:ea typeface="Calibri"/>
                <a:cs typeface="Calibri"/>
                <a:sym typeface="Calibri"/>
              </a:rPr>
              <a:t>Using Digital Media to Bring People Together</a:t>
            </a:r>
            <a:endParaRPr sz="1600">
              <a:solidFill>
                <a:srgbClr val="0C4659"/>
              </a:solidFill>
              <a:latin typeface="Calibri"/>
              <a:ea typeface="Calibri"/>
              <a:cs typeface="Calibri"/>
              <a:sym typeface="Calibri"/>
            </a:endParaRPr>
          </a:p>
          <a:p>
            <a:pPr marL="0" marR="0" lvl="0" indent="0" algn="l" rtl="0">
              <a:spcBef>
                <a:spcPts val="0"/>
              </a:spcBef>
              <a:spcAft>
                <a:spcPts val="0"/>
              </a:spcAft>
              <a:buNone/>
            </a:pP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p:txBody>
      </p:sp>
      <p:graphicFrame>
        <p:nvGraphicFramePr>
          <p:cNvPr id="723" name="Google Shape;723;p13"/>
          <p:cNvGraphicFramePr/>
          <p:nvPr>
            <p:extLst>
              <p:ext uri="{D42A27DB-BD31-4B8C-83A1-F6EECF244321}">
                <p14:modId xmlns:p14="http://schemas.microsoft.com/office/powerpoint/2010/main" val="339153571"/>
              </p:ext>
            </p:extLst>
          </p:nvPr>
        </p:nvGraphicFramePr>
        <p:xfrm>
          <a:off x="754461" y="1273168"/>
          <a:ext cx="6343975" cy="8404800"/>
        </p:xfrm>
        <a:graphic>
          <a:graphicData uri="http://schemas.openxmlformats.org/drawingml/2006/table">
            <a:tbl>
              <a:tblPr>
                <a:noFill/>
                <a:tableStyleId>{D4BC09C8-1E33-4DC9-8FE9-84BDC4C86588}</a:tableStyleId>
              </a:tblPr>
              <a:tblGrid>
                <a:gridCol w="1217350">
                  <a:extLst>
                    <a:ext uri="{9D8B030D-6E8A-4147-A177-3AD203B41FA5}">
                      <a16:colId xmlns:a16="http://schemas.microsoft.com/office/drawing/2014/main" val="20000"/>
                    </a:ext>
                  </a:extLst>
                </a:gridCol>
                <a:gridCol w="5126625">
                  <a:extLst>
                    <a:ext uri="{9D8B030D-6E8A-4147-A177-3AD203B41FA5}">
                      <a16:colId xmlns:a16="http://schemas.microsoft.com/office/drawing/2014/main" val="20001"/>
                    </a:ext>
                  </a:extLst>
                </a:gridCol>
              </a:tblGrid>
              <a:tr h="1635800">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Overview</a:t>
                      </a:r>
                      <a:endParaRPr sz="1200" b="1"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This module explores how digital media can be used as a tool to foster connection, dialogue, and cooperation among diverse communities. It focuses on the role of digital platforms in bridging social, cultural, and political divides, while also addressing the challenges of </a:t>
                      </a:r>
                      <a:r>
                        <a:rPr lang="en-US" sz="1200" i="0" u="none" strike="noStrike" cap="none" err="1">
                          <a:solidFill>
                            <a:srgbClr val="0C4659"/>
                          </a:solidFill>
                          <a:latin typeface="Calibri"/>
                          <a:ea typeface="Calibri"/>
                          <a:cs typeface="Calibri"/>
                          <a:sym typeface="Calibri"/>
                        </a:rPr>
                        <a:t>polarisation</a:t>
                      </a:r>
                      <a:r>
                        <a:rPr lang="en-US" sz="1200" i="0" u="none" strike="noStrike" cap="none">
                          <a:solidFill>
                            <a:srgbClr val="0C4659"/>
                          </a:solidFill>
                          <a:latin typeface="Calibri"/>
                          <a:ea typeface="Calibri"/>
                          <a:cs typeface="Calibri"/>
                          <a:sym typeface="Calibri"/>
                        </a:rPr>
                        <a:t>, exclusion, and harmful online interactions.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The module introduces the concept of inclusive online spaces and examines how ethical communication and digital diplomacy can support constructive engagement in digital environments. Learners are encouraged to reflect on how digital media can be used to promote mutual understanding, trust, and peaceful interaction.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Through practical examples and case studies, the module highlights how responsible and inclusive digital communication can contribute to peacebuilding and stronger, more connected communities.</a:t>
                      </a:r>
                      <a:endParaRPr sz="1200"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146225">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Learning Objectives</a:t>
                      </a:r>
                      <a:endParaRPr sz="1200" b="1"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By the end of this module, learners will be able to:</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Understand how digital media can be used to connect people and foster inclusive dialogue.</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Identify barriers to participation and inclusion in digital spaces.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Apply principles of ethical and respectful communication in online environments.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err="1">
                          <a:solidFill>
                            <a:srgbClr val="0C4659"/>
                          </a:solidFill>
                          <a:latin typeface="Calibri"/>
                          <a:ea typeface="Calibri"/>
                          <a:cs typeface="Calibri"/>
                          <a:sym typeface="Calibri"/>
                        </a:rPr>
                        <a:t>Analyse</a:t>
                      </a:r>
                      <a:r>
                        <a:rPr lang="en-US" sz="1200" i="0" u="none" strike="noStrike" cap="none">
                          <a:solidFill>
                            <a:srgbClr val="0C4659"/>
                          </a:solidFill>
                          <a:latin typeface="Calibri"/>
                          <a:ea typeface="Calibri"/>
                          <a:cs typeface="Calibri"/>
                          <a:sym typeface="Calibri"/>
                        </a:rPr>
                        <a:t> the role of digital diplomacy in promoting cooperation and understanding.</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Develop strategies for creating inclusive and safe online communities.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Reflect on their own role in shaping digital interactions and communication.</a:t>
                      </a:r>
                      <a:endParaRPr sz="1200"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077400">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Topics Covered</a:t>
                      </a:r>
                      <a:endParaRPr sz="1200" b="1"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Inclusive online spaces and digital participation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Barriers to inclusion and digital divides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Ethical communication in digital environments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Digital diplomacy and responsible engagement</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Online dialogue and conflict-sensitive communication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Building trust and fostering cooperation through digital media</a:t>
                      </a:r>
                      <a:endParaRPr sz="1200"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321775">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Suggested Learning Activities</a:t>
                      </a:r>
                      <a:endParaRPr sz="1200" b="1"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Case Study Analysis:</a:t>
                      </a:r>
                      <a:endParaRPr lang="ru-RU"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err="1">
                          <a:solidFill>
                            <a:srgbClr val="0C4659"/>
                          </a:solidFill>
                          <a:latin typeface="Calibri"/>
                          <a:ea typeface="Calibri"/>
                          <a:cs typeface="Calibri"/>
                          <a:sym typeface="Calibri"/>
                        </a:rPr>
                        <a:t>Analyse</a:t>
                      </a:r>
                      <a:r>
                        <a:rPr lang="en-US" sz="1200" i="0" u="none" strike="noStrike" cap="none">
                          <a:solidFill>
                            <a:srgbClr val="0C4659"/>
                          </a:solidFill>
                          <a:latin typeface="Calibri"/>
                          <a:ea typeface="Calibri"/>
                          <a:cs typeface="Calibri"/>
                          <a:sym typeface="Calibri"/>
                        </a:rPr>
                        <a:t> examples of online communities or campaigns that successfully bring people together, as well as cases where digital media contributes to division.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Online Interaction Simulation:</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Learners participate in a structured online discussion, applying inclusive and respectful communication practices.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Ethical Scenario Exercise:</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Discuss real-life digital communication dilemmas (e.g. hate speech, </a:t>
                      </a:r>
                      <a:r>
                        <a:rPr lang="en-US" sz="1200" i="0" u="none" strike="noStrike" cap="none" err="1">
                          <a:solidFill>
                            <a:srgbClr val="0C4659"/>
                          </a:solidFill>
                          <a:latin typeface="Calibri"/>
                          <a:ea typeface="Calibri"/>
                          <a:cs typeface="Calibri"/>
                          <a:sym typeface="Calibri"/>
                        </a:rPr>
                        <a:t>polarisation</a:t>
                      </a:r>
                      <a:r>
                        <a:rPr lang="en-US" sz="1200" i="0" u="none" strike="noStrike" cap="none">
                          <a:solidFill>
                            <a:srgbClr val="0C4659"/>
                          </a:solidFill>
                          <a:latin typeface="Calibri"/>
                          <a:ea typeface="Calibri"/>
                          <a:cs typeface="Calibri"/>
                          <a:sym typeface="Calibri"/>
                        </a:rPr>
                        <a:t>, misinformation) and explore appropriate responses.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Group Discussion:</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Reflect on how digital media can both connect and divide communities.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Digital Campaign Task:</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Learners design a digital initiative aimed at promoting dialogue, inclusion, or community engagement.</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Self-reflection Activity:</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Participants </a:t>
                      </a:r>
                      <a:r>
                        <a:rPr lang="en-US" sz="1200" i="0" u="none" strike="noStrike" cap="none" err="1">
                          <a:solidFill>
                            <a:srgbClr val="0C4659"/>
                          </a:solidFill>
                          <a:latin typeface="Calibri"/>
                          <a:ea typeface="Calibri"/>
                          <a:cs typeface="Calibri"/>
                          <a:sym typeface="Calibri"/>
                        </a:rPr>
                        <a:t>analyse</a:t>
                      </a:r>
                      <a:r>
                        <a:rPr lang="en-US" sz="1200" i="0" u="none" strike="noStrike" cap="none">
                          <a:solidFill>
                            <a:srgbClr val="0C4659"/>
                          </a:solidFill>
                          <a:latin typeface="Calibri"/>
                          <a:ea typeface="Calibri"/>
                          <a:cs typeface="Calibri"/>
                          <a:sym typeface="Calibri"/>
                        </a:rPr>
                        <a:t> their own online </a:t>
                      </a:r>
                      <a:r>
                        <a:rPr lang="en-US" sz="1200" i="0" u="none" strike="noStrike" cap="none" err="1">
                          <a:solidFill>
                            <a:srgbClr val="0C4659"/>
                          </a:solidFill>
                          <a:latin typeface="Calibri"/>
                          <a:ea typeface="Calibri"/>
                          <a:cs typeface="Calibri"/>
                          <a:sym typeface="Calibri"/>
                        </a:rPr>
                        <a:t>behaviour</a:t>
                      </a:r>
                      <a:r>
                        <a:rPr lang="en-US" sz="1200" i="0" u="none" strike="noStrike" cap="none">
                          <a:solidFill>
                            <a:srgbClr val="0C4659"/>
                          </a:solidFill>
                          <a:latin typeface="Calibri"/>
                          <a:ea typeface="Calibri"/>
                          <a:cs typeface="Calibri"/>
                          <a:sym typeface="Calibri"/>
                        </a:rPr>
                        <a:t> and identify ways to communicate more inclusively and constructively.</a:t>
                      </a:r>
                      <a:endParaRPr sz="1200"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14"/>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729" name="Google Shape;729;p14"/>
          <p:cNvSpPr txBox="1">
            <a:spLocks noGrp="1"/>
          </p:cNvSpPr>
          <p:nvPr>
            <p:ph type="body" idx="3"/>
          </p:nvPr>
        </p:nvSpPr>
        <p:spPr>
          <a:xfrm>
            <a:off x="557788" y="174815"/>
            <a:ext cx="6660000" cy="762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400"/>
              <a:buNone/>
            </a:pPr>
            <a:r>
              <a:rPr lang="en-US" sz="1800" i="0" u="none" strike="noStrike">
                <a:solidFill>
                  <a:srgbClr val="0C4659"/>
                </a:solidFill>
              </a:rPr>
              <a:t>Module 4 </a:t>
            </a:r>
            <a:br>
              <a:rPr lang="en-US" sz="1600" i="0" u="none" strike="noStrike">
                <a:solidFill>
                  <a:srgbClr val="0C4659"/>
                </a:solidFill>
              </a:rPr>
            </a:br>
            <a:r>
              <a:rPr lang="en-US" sz="1600" i="0" u="none" strike="noStrike">
                <a:solidFill>
                  <a:srgbClr val="0C4659"/>
                </a:solidFill>
              </a:rPr>
              <a:t>Building Digital Bridges: Media’s Power in Peacebuilding and Social </a:t>
            </a:r>
            <a:r>
              <a:rPr lang="en-US" sz="1400" b="1" i="0" u="none" strike="noStrike">
                <a:solidFill>
                  <a:srgbClr val="0C4659"/>
                </a:solidFill>
                <a:latin typeface="Arial"/>
                <a:ea typeface="Arial"/>
                <a:cs typeface="Arial"/>
                <a:sym typeface="Arial"/>
              </a:rPr>
              <a:t>Cohesion</a:t>
            </a:r>
            <a:endParaRPr sz="1400">
              <a:solidFill>
                <a:srgbClr val="0C4659"/>
              </a:solidFill>
            </a:endParaRPr>
          </a:p>
        </p:txBody>
      </p:sp>
      <p:cxnSp>
        <p:nvCxnSpPr>
          <p:cNvPr id="730" name="Google Shape;730;p14"/>
          <p:cNvCxnSpPr/>
          <p:nvPr/>
        </p:nvCxnSpPr>
        <p:spPr>
          <a:xfrm>
            <a:off x="7" y="1046290"/>
            <a:ext cx="6660000" cy="0"/>
          </a:xfrm>
          <a:prstGeom prst="straightConnector1">
            <a:avLst/>
          </a:prstGeom>
          <a:noFill/>
          <a:ln w="19050" cap="flat" cmpd="sng">
            <a:solidFill>
              <a:srgbClr val="3FB5A1"/>
            </a:solidFill>
            <a:prstDash val="solid"/>
            <a:miter lim="800000"/>
            <a:headEnd type="none" w="sm" len="sm"/>
            <a:tailEnd type="none" w="sm" len="sm"/>
          </a:ln>
        </p:spPr>
      </p:cxnSp>
      <p:graphicFrame>
        <p:nvGraphicFramePr>
          <p:cNvPr id="731" name="Google Shape;731;p14"/>
          <p:cNvGraphicFramePr/>
          <p:nvPr>
            <p:extLst>
              <p:ext uri="{D42A27DB-BD31-4B8C-83A1-F6EECF244321}">
                <p14:modId xmlns:p14="http://schemas.microsoft.com/office/powerpoint/2010/main" val="884835549"/>
              </p:ext>
            </p:extLst>
          </p:nvPr>
        </p:nvGraphicFramePr>
        <p:xfrm>
          <a:off x="577187" y="1374867"/>
          <a:ext cx="6453175" cy="9102900"/>
        </p:xfrm>
        <a:graphic>
          <a:graphicData uri="http://schemas.openxmlformats.org/drawingml/2006/table">
            <a:tbl>
              <a:tblPr>
                <a:noFill/>
                <a:tableStyleId>{D4BC09C8-1E33-4DC9-8FE9-84BDC4C86588}</a:tableStyleId>
              </a:tblPr>
              <a:tblGrid>
                <a:gridCol w="1220950">
                  <a:extLst>
                    <a:ext uri="{9D8B030D-6E8A-4147-A177-3AD203B41FA5}">
                      <a16:colId xmlns:a16="http://schemas.microsoft.com/office/drawing/2014/main" val="20000"/>
                    </a:ext>
                  </a:extLst>
                </a:gridCol>
                <a:gridCol w="5232225">
                  <a:extLst>
                    <a:ext uri="{9D8B030D-6E8A-4147-A177-3AD203B41FA5}">
                      <a16:colId xmlns:a16="http://schemas.microsoft.com/office/drawing/2014/main" val="20001"/>
                    </a:ext>
                  </a:extLst>
                </a:gridCol>
              </a:tblGrid>
              <a:tr h="1243975">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Overview</a:t>
                      </a:r>
                      <a:endParaRPr sz="1200" b="1"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This module explores how digital media can be used as a powerful tool for peacebuilding, conflict prevention, and social change. It focuses on the role of digital storytelling, journalism, and online platforms in promoting dialogue, reconciliation, and social cohesion in post-conflict and diverse societies.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The module examines how media can contribute both positively and negatively to conflict dynamics, highlighting the importance of responsible communication, ethical storytelling, and peace-oriented journalism. Learners are introduced to practical approaches for using digital media to amplify voices, raise awareness, and support inclusive narratives.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Through real-world examples and case studies, the module demonstrates how digital media initiatives can foster understanding, empower communities, and contribute to long-term peacebuilding efforts.</a:t>
                      </a:r>
                      <a:endParaRPr sz="1200"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036875">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Learning Objectives</a:t>
                      </a:r>
                      <a:endParaRPr sz="1200" b="1"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By the end of this module, learners will be able to:</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Understand the role of digital media in peacebuilding, conflict prevention, and social change.</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err="1">
                          <a:solidFill>
                            <a:srgbClr val="0C4659"/>
                          </a:solidFill>
                          <a:latin typeface="Calibri"/>
                          <a:ea typeface="Calibri"/>
                          <a:cs typeface="Calibri"/>
                          <a:sym typeface="Calibri"/>
                        </a:rPr>
                        <a:t>Analyse</a:t>
                      </a:r>
                      <a:r>
                        <a:rPr lang="en-US" sz="1200" i="0" u="none" strike="noStrike" cap="none">
                          <a:solidFill>
                            <a:srgbClr val="0C4659"/>
                          </a:solidFill>
                          <a:latin typeface="Calibri"/>
                          <a:ea typeface="Calibri"/>
                          <a:cs typeface="Calibri"/>
                          <a:sym typeface="Calibri"/>
                        </a:rPr>
                        <a:t> how media narratives can influence conflict dynamics and public perception.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Apply storytelling techniques to promote inclusive and peace-oriented narratives.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Identify and evaluate platforms and tools that support peace journalism and digital activism.</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Develop strategies for using digital media to support dialogue, reconciliation, and social cohesion.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Reflect on ethical considerations in media production in sensitive or conflict-related contexts.</a:t>
                      </a:r>
                      <a:endParaRPr sz="1200"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72800">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Topics Covered</a:t>
                      </a:r>
                      <a:endParaRPr sz="1200" b="1"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Digital media as a tool for post-conflict reconciliation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Digital storytelling for social change</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Platforms supporting peace journalism</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Social media and its role in conflict prevention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Citizen journalism and digital activism</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cap="none">
                          <a:solidFill>
                            <a:srgbClr val="0C4659"/>
                          </a:solidFill>
                          <a:latin typeface="Calibri"/>
                          <a:ea typeface="Calibri"/>
                          <a:cs typeface="Calibri"/>
                          <a:sym typeface="Calibri"/>
                        </a:rPr>
                        <a:t>Ethical storytelling and responsible media practices</a:t>
                      </a:r>
                      <a:endParaRPr sz="1200"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485100">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Suggested Learning Activities</a:t>
                      </a:r>
                      <a:endParaRPr sz="1200" b="1"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Case Study Analysis:</a:t>
                      </a:r>
                      <a:endParaRPr lang="ru-RU"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err="1">
                          <a:solidFill>
                            <a:srgbClr val="0C4659"/>
                          </a:solidFill>
                          <a:latin typeface="Calibri"/>
                          <a:ea typeface="Calibri"/>
                          <a:cs typeface="Calibri"/>
                          <a:sym typeface="Calibri"/>
                        </a:rPr>
                        <a:t>Analyse</a:t>
                      </a:r>
                      <a:r>
                        <a:rPr lang="en-US" sz="1200" i="0" u="none" strike="noStrike" cap="none">
                          <a:solidFill>
                            <a:srgbClr val="0C4659"/>
                          </a:solidFill>
                          <a:latin typeface="Calibri"/>
                          <a:ea typeface="Calibri"/>
                          <a:cs typeface="Calibri"/>
                          <a:sym typeface="Calibri"/>
                        </a:rPr>
                        <a:t> real-world examples of digital media initiatives used in peacebuilding or social change contexts.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Storytelling Workshop:</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Learners create a digital story, campaign concept, or narrative that promotes inclusion, dialogue, or reconciliation.</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Media Analysis Exercise:</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Evaluate media coverage of a conflict or social issue and identify elements that either escalate or de-escalate tensions.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Group Discussion:</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Discuss the role of social media and citizen journalism in shaping public understanding of conflicts.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Platform Exploration Task:</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Explore digital platforms that support peace journalism and </a:t>
                      </a:r>
                      <a:r>
                        <a:rPr lang="en-US" sz="1200" i="0" u="none" strike="noStrike" cap="none" err="1">
                          <a:solidFill>
                            <a:srgbClr val="0C4659"/>
                          </a:solidFill>
                          <a:latin typeface="Calibri"/>
                          <a:ea typeface="Calibri"/>
                          <a:cs typeface="Calibri"/>
                          <a:sym typeface="Calibri"/>
                        </a:rPr>
                        <a:t>analyse</a:t>
                      </a:r>
                      <a:r>
                        <a:rPr lang="en-US" sz="1200" i="0" u="none" strike="noStrike" cap="none">
                          <a:solidFill>
                            <a:srgbClr val="0C4659"/>
                          </a:solidFill>
                          <a:latin typeface="Calibri"/>
                          <a:ea typeface="Calibri"/>
                          <a:cs typeface="Calibri"/>
                          <a:sym typeface="Calibri"/>
                        </a:rPr>
                        <a:t> their impact and effectiveness.</a:t>
                      </a:r>
                      <a:endParaRPr sz="1200" u="none" strike="noStrike" cap="none">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b="1" i="0" u="none" strike="noStrike" cap="none">
                          <a:solidFill>
                            <a:srgbClr val="0C4659"/>
                          </a:solidFill>
                          <a:latin typeface="Calibri"/>
                          <a:ea typeface="Calibri"/>
                          <a:cs typeface="Calibri"/>
                          <a:sym typeface="Calibri"/>
                        </a:rPr>
                        <a:t>Reflection Activity:</a:t>
                      </a:r>
                      <a:endParaRPr lang="en-US" sz="1200" u="none" strike="noStrike" cap="none">
                        <a:solidFill>
                          <a:srgbClr val="0C4659"/>
                        </a:solidFill>
                        <a:latin typeface="Calibri"/>
                        <a:ea typeface="Calibri"/>
                        <a:cs typeface="Calibri"/>
                      </a:endParaRPr>
                    </a:p>
                    <a:p>
                      <a:pPr marL="0" marR="0" lvl="0" indent="0" algn="just">
                        <a:spcBef>
                          <a:spcPts val="0"/>
                        </a:spcBef>
                        <a:spcAft>
                          <a:spcPts val="0"/>
                        </a:spcAft>
                        <a:buNone/>
                      </a:pPr>
                      <a:r>
                        <a:rPr lang="en-US" sz="1200" i="0" u="none" strike="noStrike" cap="none">
                          <a:solidFill>
                            <a:srgbClr val="0C4659"/>
                          </a:solidFill>
                          <a:latin typeface="Calibri"/>
                          <a:ea typeface="Calibri"/>
                          <a:cs typeface="Calibri"/>
                          <a:sym typeface="Calibri"/>
                        </a:rPr>
                        <a:t>Learners reflect on the ethical responsibilities of media creators when addressing sensitive topics such as conflict and social injustice.</a:t>
                      </a:r>
                      <a:endParaRPr sz="1200" u="none" strike="noStrike" cap="none">
                        <a:solidFill>
                          <a:srgbClr val="0C4659"/>
                        </a:solidFill>
                        <a:latin typeface="Calibri"/>
                        <a:ea typeface="Calibri"/>
                        <a:cs typeface="Calibri"/>
                        <a:sym typeface="Calibri"/>
                      </a:endParaRPr>
                    </a:p>
                  </a:txBody>
                  <a:tcPr marL="32850" marR="32850" marT="21900" marB="219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g3d2c7932c0d_1_1748"/>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737" name="Google Shape;737;g3d2c7932c0d_1_1748"/>
          <p:cNvSpPr txBox="1">
            <a:spLocks noGrp="1"/>
          </p:cNvSpPr>
          <p:nvPr>
            <p:ph type="body" idx="3"/>
          </p:nvPr>
        </p:nvSpPr>
        <p:spPr>
          <a:xfrm>
            <a:off x="557788" y="174815"/>
            <a:ext cx="6660000" cy="762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400"/>
              <a:buNone/>
            </a:pPr>
            <a:r>
              <a:rPr lang="en-US" sz="1800" i="0" u="none" strike="noStrike">
                <a:solidFill>
                  <a:srgbClr val="0C4659"/>
                </a:solidFill>
              </a:rPr>
              <a:t>Module </a:t>
            </a:r>
            <a:r>
              <a:rPr lang="en-US" sz="1800">
                <a:solidFill>
                  <a:srgbClr val="0C4659"/>
                </a:solidFill>
              </a:rPr>
              <a:t>5</a:t>
            </a:r>
            <a:br>
              <a:rPr lang="en-US" sz="1600" i="0" u="none" strike="noStrike">
                <a:solidFill>
                  <a:srgbClr val="0C4659"/>
                </a:solidFill>
              </a:rPr>
            </a:br>
            <a:r>
              <a:rPr lang="en-US" sz="1600">
                <a:solidFill>
                  <a:srgbClr val="0C4659"/>
                </a:solidFill>
              </a:rPr>
              <a:t>Active Voices: Digital Media as a Catalyst for Civic Engagement</a:t>
            </a:r>
            <a:endParaRPr sz="1600">
              <a:solidFill>
                <a:srgbClr val="0C4659"/>
              </a:solidFill>
            </a:endParaRPr>
          </a:p>
          <a:p>
            <a:pPr marL="0" lvl="0" indent="0" algn="l" rtl="0">
              <a:lnSpc>
                <a:spcPct val="160000"/>
              </a:lnSpc>
              <a:spcBef>
                <a:spcPts val="0"/>
              </a:spcBef>
              <a:spcAft>
                <a:spcPts val="0"/>
              </a:spcAft>
              <a:buClr>
                <a:srgbClr val="000000"/>
              </a:buClr>
              <a:buSzPts val="1400"/>
              <a:buNone/>
            </a:pPr>
            <a:endParaRPr sz="1600">
              <a:solidFill>
                <a:srgbClr val="0C4659"/>
              </a:solidFill>
            </a:endParaRPr>
          </a:p>
        </p:txBody>
      </p:sp>
      <p:cxnSp>
        <p:nvCxnSpPr>
          <p:cNvPr id="738" name="Google Shape;738;g3d2c7932c0d_1_1748"/>
          <p:cNvCxnSpPr/>
          <p:nvPr/>
        </p:nvCxnSpPr>
        <p:spPr>
          <a:xfrm>
            <a:off x="7" y="1046290"/>
            <a:ext cx="6660000" cy="0"/>
          </a:xfrm>
          <a:prstGeom prst="straightConnector1">
            <a:avLst/>
          </a:prstGeom>
          <a:noFill/>
          <a:ln w="19050" cap="flat" cmpd="sng">
            <a:solidFill>
              <a:srgbClr val="3FB5A1"/>
            </a:solidFill>
            <a:prstDash val="solid"/>
            <a:miter lim="800000"/>
            <a:headEnd type="none" w="sm" len="sm"/>
            <a:tailEnd type="none" w="sm" len="sm"/>
          </a:ln>
        </p:spPr>
      </p:cxnSp>
      <p:graphicFrame>
        <p:nvGraphicFramePr>
          <p:cNvPr id="739" name="Google Shape;739;g3d2c7932c0d_1_1748"/>
          <p:cNvGraphicFramePr/>
          <p:nvPr/>
        </p:nvGraphicFramePr>
        <p:xfrm>
          <a:off x="616900" y="1273175"/>
          <a:ext cx="6541775" cy="9692520"/>
        </p:xfrm>
        <a:graphic>
          <a:graphicData uri="http://schemas.openxmlformats.org/drawingml/2006/table">
            <a:tbl>
              <a:tblPr>
                <a:noFill/>
                <a:tableStyleId>{D4BC09C8-1E33-4DC9-8FE9-84BDC4C86588}</a:tableStyleId>
              </a:tblPr>
              <a:tblGrid>
                <a:gridCol w="1214250">
                  <a:extLst>
                    <a:ext uri="{9D8B030D-6E8A-4147-A177-3AD203B41FA5}">
                      <a16:colId xmlns:a16="http://schemas.microsoft.com/office/drawing/2014/main" val="20000"/>
                    </a:ext>
                  </a:extLst>
                </a:gridCol>
                <a:gridCol w="5327525">
                  <a:extLst>
                    <a:ext uri="{9D8B030D-6E8A-4147-A177-3AD203B41FA5}">
                      <a16:colId xmlns:a16="http://schemas.microsoft.com/office/drawing/2014/main" val="20001"/>
                    </a:ext>
                  </a:extLst>
                </a:gridCol>
              </a:tblGrid>
              <a:tr h="2211775">
                <a:tc>
                  <a:txBody>
                    <a:bodyPr/>
                    <a:lstStyle/>
                    <a:p>
                      <a:pPr marL="0" lvl="0" indent="0" algn="just" rtl="0">
                        <a:spcBef>
                          <a:spcPts val="0"/>
                        </a:spcBef>
                        <a:spcAft>
                          <a:spcPts val="0"/>
                        </a:spcAft>
                        <a:buClr>
                          <a:schemeClr val="dk1"/>
                        </a:buClr>
                        <a:buFont typeface="Arial"/>
                        <a:buNone/>
                      </a:pPr>
                      <a:r>
                        <a:rPr lang="en-US" sz="1200" b="1">
                          <a:solidFill>
                            <a:srgbClr val="0C4659"/>
                          </a:solidFill>
                          <a:latin typeface="Calibri"/>
                          <a:ea typeface="Calibri"/>
                          <a:cs typeface="Calibri"/>
                          <a:sym typeface="Calibri"/>
                        </a:rPr>
                        <a:t>Overview</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This module explores how digital media can enhance civic participation and empower individuals—especially underrepresented groups—to engage in democratic processes and social change. It focuses on the role of digital activism, social media, and online platforms in mobilising communities, shaping public discourse, and encouraging active citizenship.</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The module examines both the opportunities and challenges of digital engagement, including issues such as misinformation, data privacy, and ethical participation. It highlights how digital tools and platforms can create inclusive spaces for dialogue, advocacy, and grassroots movements.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Through practical examples and case studies from across Europe, learners gain insights into how digital media can support civic engagement, strengthen democratic participation, and amplify diverse voices in society</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211775">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Learning Objectives</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By the end of this module, learners will be able to:</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Understand how digital media contributes to civic engagement and democratic participation.</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Analyse the role of digital activism and social media in shaping political and social movements.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Identify opportunities and barriers for the participation of underrepresented groups in digital spaces.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Apply ethical principles in digital civic participation, including responsible communication and data awareness.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Evaluate the impact of digital campaigns, online communities, and social movements.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Develop strategies for using digital tools to promote inclusive and active citizenship.</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531775">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Topics Covered</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Digital activism in Europe: opportunities and challenges for civic participation</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Using social media for political engagement: best practices and ethical considerations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Digital participation and engagement of underrepresented groups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The role of digital media in strengthening civic dialogue and social movements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Ethical challenges in digital participation (misinformation, privacy, algorithmic influence)</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Digital tools and platforms for civic engagement and community mobilisation</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073250">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Suggested Learning Activities</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Case Study Analysis: </a:t>
                      </a:r>
                      <a:r>
                        <a:rPr lang="en-US" sz="1200">
                          <a:solidFill>
                            <a:srgbClr val="0C4659"/>
                          </a:solidFill>
                          <a:latin typeface="Calibri"/>
                          <a:ea typeface="Calibri"/>
                          <a:cs typeface="Calibri"/>
                          <a:sym typeface="Calibri"/>
                        </a:rPr>
                        <a:t>Analyse real-world examples such as digital activism campaigns or political movements (e.g., European elections, social movements, online advocacy initiatives).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Digital Campaign Design: </a:t>
                      </a:r>
                      <a:r>
                        <a:rPr lang="en-US" sz="1200">
                          <a:solidFill>
                            <a:srgbClr val="0C4659"/>
                          </a:solidFill>
                          <a:latin typeface="Calibri"/>
                          <a:ea typeface="Calibri"/>
                          <a:cs typeface="Calibri"/>
                          <a:sym typeface="Calibri"/>
                        </a:rPr>
                        <a:t>Learners design a small-scale digital campaign aimed at raising awareness or promoting civic participation on a chosen issue.</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Media and Platform Analysis: </a:t>
                      </a:r>
                      <a:r>
                        <a:rPr lang="en-US" sz="1200">
                          <a:solidFill>
                            <a:srgbClr val="0C4659"/>
                          </a:solidFill>
                          <a:latin typeface="Calibri"/>
                          <a:ea typeface="Calibri"/>
                          <a:cs typeface="Calibri"/>
                          <a:sym typeface="Calibri"/>
                        </a:rPr>
                        <a:t>Evaluate how social media platforms are used for political engagement and identify both opportunities and risks (e.g., misinformation, polarisation).</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Group Discussion: </a:t>
                      </a:r>
                      <a:r>
                        <a:rPr lang="en-US" sz="1200">
                          <a:solidFill>
                            <a:srgbClr val="0C4659"/>
                          </a:solidFill>
                          <a:latin typeface="Calibri"/>
                          <a:ea typeface="Calibri"/>
                          <a:cs typeface="Calibri"/>
                          <a:sym typeface="Calibri"/>
                        </a:rPr>
                        <a:t>Discuss the role of digital media in shaping civic dialogue and the challenges of ensuring ethical participation online.</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Inclusion Exercise: </a:t>
                      </a:r>
                      <a:r>
                        <a:rPr lang="en-US" sz="1200">
                          <a:solidFill>
                            <a:srgbClr val="0C4659"/>
                          </a:solidFill>
                          <a:latin typeface="Calibri"/>
                          <a:ea typeface="Calibri"/>
                          <a:cs typeface="Calibri"/>
                          <a:sym typeface="Calibri"/>
                        </a:rPr>
                        <a:t>Explore how underrepresented voices can be amplified in digital spaces and identify barriers to participation.</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Reflection Activity: </a:t>
                      </a:r>
                      <a:r>
                        <a:rPr lang="en-US" sz="1200">
                          <a:solidFill>
                            <a:srgbClr val="0C4659"/>
                          </a:solidFill>
                          <a:latin typeface="Calibri"/>
                          <a:ea typeface="Calibri"/>
                          <a:cs typeface="Calibri"/>
                          <a:sym typeface="Calibri"/>
                        </a:rPr>
                        <a:t>Learners develop personal guidelines for responsible and ethical digital participation (e.g., fact-checking, respectful communication).</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Tool Exploration Task: </a:t>
                      </a:r>
                      <a:r>
                        <a:rPr lang="en-US" sz="1200">
                          <a:solidFill>
                            <a:srgbClr val="0C4659"/>
                          </a:solidFill>
                          <a:latin typeface="Calibri"/>
                          <a:ea typeface="Calibri"/>
                          <a:cs typeface="Calibri"/>
                          <a:sym typeface="Calibri"/>
                        </a:rPr>
                        <a:t>Explore digital tools and platforms that support civic engagement and assess their effectiveness.</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g3d2c7932c0d_1_1757"/>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745" name="Google Shape;745;g3d2c7932c0d_1_1757"/>
          <p:cNvSpPr txBox="1">
            <a:spLocks noGrp="1"/>
          </p:cNvSpPr>
          <p:nvPr>
            <p:ph type="body" idx="3"/>
          </p:nvPr>
        </p:nvSpPr>
        <p:spPr>
          <a:xfrm>
            <a:off x="557788" y="174815"/>
            <a:ext cx="6660000" cy="762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400"/>
              <a:buNone/>
            </a:pPr>
            <a:r>
              <a:rPr lang="en-US" sz="1800" i="0" u="none" strike="noStrike">
                <a:solidFill>
                  <a:srgbClr val="0C4659"/>
                </a:solidFill>
              </a:rPr>
              <a:t>Module </a:t>
            </a:r>
            <a:r>
              <a:rPr lang="en-US" sz="1800"/>
              <a:t>6</a:t>
            </a:r>
            <a:br>
              <a:rPr lang="en-US" sz="1600" i="0" u="none" strike="noStrike">
                <a:solidFill>
                  <a:srgbClr val="0C4659"/>
                </a:solidFill>
              </a:rPr>
            </a:br>
            <a:r>
              <a:rPr lang="en-US" sz="1600">
                <a:solidFill>
                  <a:srgbClr val="0C4659"/>
                </a:solidFill>
              </a:rPr>
              <a:t>Inclusive Storytelling: Amplifying Diverse Voices in the Digital Space</a:t>
            </a:r>
            <a:endParaRPr sz="1600">
              <a:solidFill>
                <a:srgbClr val="0C4659"/>
              </a:solidFill>
            </a:endParaRPr>
          </a:p>
        </p:txBody>
      </p:sp>
      <p:cxnSp>
        <p:nvCxnSpPr>
          <p:cNvPr id="746" name="Google Shape;746;g3d2c7932c0d_1_1757"/>
          <p:cNvCxnSpPr/>
          <p:nvPr/>
        </p:nvCxnSpPr>
        <p:spPr>
          <a:xfrm>
            <a:off x="7" y="1046290"/>
            <a:ext cx="6660000" cy="0"/>
          </a:xfrm>
          <a:prstGeom prst="straightConnector1">
            <a:avLst/>
          </a:prstGeom>
          <a:noFill/>
          <a:ln w="19050" cap="flat" cmpd="sng">
            <a:solidFill>
              <a:srgbClr val="3FB5A1"/>
            </a:solidFill>
            <a:prstDash val="solid"/>
            <a:miter lim="800000"/>
            <a:headEnd type="none" w="sm" len="sm"/>
            <a:tailEnd type="none" w="sm" len="sm"/>
          </a:ln>
        </p:spPr>
      </p:cxnSp>
      <p:graphicFrame>
        <p:nvGraphicFramePr>
          <p:cNvPr id="747" name="Google Shape;747;g3d2c7932c0d_1_1757"/>
          <p:cNvGraphicFramePr/>
          <p:nvPr/>
        </p:nvGraphicFramePr>
        <p:xfrm>
          <a:off x="557800" y="1615650"/>
          <a:ext cx="6660000" cy="6949320"/>
        </p:xfrm>
        <a:graphic>
          <a:graphicData uri="http://schemas.openxmlformats.org/drawingml/2006/table">
            <a:tbl>
              <a:tblPr>
                <a:noFill/>
                <a:tableStyleId>{D4BC09C8-1E33-4DC9-8FE9-84BDC4C86588}</a:tableStyleId>
              </a:tblPr>
              <a:tblGrid>
                <a:gridCol w="1427125">
                  <a:extLst>
                    <a:ext uri="{9D8B030D-6E8A-4147-A177-3AD203B41FA5}">
                      <a16:colId xmlns:a16="http://schemas.microsoft.com/office/drawing/2014/main" val="20000"/>
                    </a:ext>
                  </a:extLst>
                </a:gridCol>
                <a:gridCol w="5232875">
                  <a:extLst>
                    <a:ext uri="{9D8B030D-6E8A-4147-A177-3AD203B41FA5}">
                      <a16:colId xmlns:a16="http://schemas.microsoft.com/office/drawing/2014/main" val="20001"/>
                    </a:ext>
                  </a:extLst>
                </a:gridCol>
              </a:tblGrid>
              <a:tr h="1420725">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Overview</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This module explores how digital media can be used to amplify diverse voices, promote inclusion, and preserve cultural heritage through storytelling. It examines representation and equity in digital media, the role of storytelling in challenging stereotypes, and the power of participatory narratives in driving social change. The module also highlights how digital tools and platforms support cultural preservation and community-led storytelling while addressing ethical considerations and issues of access and ownership.</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946125">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Learning Objectives</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By the end of this module, learners will be able to:</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Analyse representation, diversity, and inclusion in digital media contexts.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Evaluate how digital storytelling contributes to social change and civic engagement.</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Apply participatory storytelling approaches to empower marginalised communities.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Design inclusive and ethical digital narratives that challenge stereotypes.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Understand and utilise digital tools for preserving and promoting cultural heritage.</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Assess the impact of digital storytelling through engagement, feedback, and policy influence.</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26950">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Topics Covered</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Representation in Digital Media</a:t>
                      </a:r>
                      <a:endParaRPr sz="1200" b="1">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Power of Digital Narratives</a:t>
                      </a:r>
                      <a:endParaRPr sz="1200" b="1">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Digital Storytelling for Social Change</a:t>
                      </a:r>
                      <a:endParaRPr sz="1200" b="1">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Media and Cultural Heritage</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305050">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Suggested Learning Activities</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Case study analysis:</a:t>
                      </a:r>
                      <a:r>
                        <a:rPr lang="en-US" sz="1200">
                          <a:solidFill>
                            <a:srgbClr val="0C4659"/>
                          </a:solidFill>
                          <a:latin typeface="Calibri"/>
                          <a:ea typeface="Calibri"/>
                          <a:cs typeface="Calibri"/>
                          <a:sym typeface="Calibri"/>
                        </a:rPr>
                        <a:t> Examine digital storytelling campaigns (e.g., Roma Stories, Stories for Change) and evaluate their impact.</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Campaign design task:</a:t>
                      </a:r>
                      <a:r>
                        <a:rPr lang="en-US" sz="1200">
                          <a:solidFill>
                            <a:srgbClr val="0C4659"/>
                          </a:solidFill>
                          <a:latin typeface="Calibri"/>
                          <a:ea typeface="Calibri"/>
                          <a:cs typeface="Calibri"/>
                          <a:sym typeface="Calibri"/>
                        </a:rPr>
                        <a:t> Create a small-scale social media campaign addressing a social issue using inclusive storytelling principles.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Podcast or storytelling project:</a:t>
                      </a:r>
                      <a:r>
                        <a:rPr lang="en-US" sz="1200">
                          <a:solidFill>
                            <a:srgbClr val="0C4659"/>
                          </a:solidFill>
                          <a:latin typeface="Calibri"/>
                          <a:ea typeface="Calibri"/>
                          <a:cs typeface="Calibri"/>
                          <a:sym typeface="Calibri"/>
                        </a:rPr>
                        <a:t> Record and share a community-based story highlighting cultural heritage or lived experiences.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Group discussions:</a:t>
                      </a:r>
                      <a:r>
                        <a:rPr lang="en-US" sz="1200">
                          <a:solidFill>
                            <a:srgbClr val="0C4659"/>
                          </a:solidFill>
                          <a:latin typeface="Calibri"/>
                          <a:ea typeface="Calibri"/>
                          <a:cs typeface="Calibri"/>
                          <a:sym typeface="Calibri"/>
                        </a:rPr>
                        <a:t> Reflect on ethical issues in storytelling, representation, and cultural ownership.</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Digital tools practice:</a:t>
                      </a:r>
                      <a:r>
                        <a:rPr lang="en-US" sz="1200">
                          <a:solidFill>
                            <a:srgbClr val="0C4659"/>
                          </a:solidFill>
                          <a:latin typeface="Calibri"/>
                          <a:ea typeface="Calibri"/>
                          <a:cs typeface="Calibri"/>
                          <a:sym typeface="Calibri"/>
                        </a:rPr>
                        <a:t> Use platforms (e.g., Datawrapper) to create visual storytelling content.</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Impact evaluation exercise:</a:t>
                      </a:r>
                      <a:r>
                        <a:rPr lang="en-US" sz="1200">
                          <a:solidFill>
                            <a:srgbClr val="0C4659"/>
                          </a:solidFill>
                          <a:latin typeface="Calibri"/>
                          <a:ea typeface="Calibri"/>
                          <a:cs typeface="Calibri"/>
                          <a:sym typeface="Calibri"/>
                        </a:rPr>
                        <a:t> Analyse engagement metrics and assess the effectiveness of storytelling initiatives.</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748" name="Google Shape;748;g3d2c7932c0d_1_1757"/>
          <p:cNvPicPr preferRelativeResize="0"/>
          <p:nvPr/>
        </p:nvPicPr>
        <p:blipFill rotWithShape="1">
          <a:blip r:embed="rId3">
            <a:alphaModFix/>
          </a:blip>
          <a:srcRect/>
          <a:stretch/>
        </p:blipFill>
        <p:spPr>
          <a:xfrm flipH="1">
            <a:off x="-278699" y="8574123"/>
            <a:ext cx="2715025" cy="1998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g3d2c7932c0d_1_1768"/>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754" name="Google Shape;754;g3d2c7932c0d_1_1768"/>
          <p:cNvSpPr txBox="1">
            <a:spLocks noGrp="1"/>
          </p:cNvSpPr>
          <p:nvPr>
            <p:ph type="body" idx="3"/>
          </p:nvPr>
        </p:nvSpPr>
        <p:spPr>
          <a:xfrm>
            <a:off x="557788" y="174815"/>
            <a:ext cx="6660000" cy="762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1400"/>
              <a:buNone/>
            </a:pPr>
            <a:r>
              <a:rPr lang="en-US" sz="1800" i="0" u="none" strike="noStrike">
                <a:solidFill>
                  <a:srgbClr val="0C4659"/>
                </a:solidFill>
              </a:rPr>
              <a:t>Module </a:t>
            </a:r>
            <a:r>
              <a:rPr lang="en-US" sz="1800"/>
              <a:t>7</a:t>
            </a:r>
            <a:br>
              <a:rPr lang="en-US" sz="1600" i="0" u="none" strike="noStrike">
                <a:solidFill>
                  <a:srgbClr val="0C4659"/>
                </a:solidFill>
              </a:rPr>
            </a:br>
            <a:r>
              <a:rPr lang="en-US" sz="1600">
                <a:solidFill>
                  <a:srgbClr val="0C4659"/>
                </a:solidFill>
              </a:rPr>
              <a:t>Making the Internet a Safer, Fairer, &amp; Honest Space</a:t>
            </a:r>
            <a:endParaRPr sz="1600">
              <a:solidFill>
                <a:srgbClr val="0C4659"/>
              </a:solidFill>
            </a:endParaRPr>
          </a:p>
        </p:txBody>
      </p:sp>
      <p:cxnSp>
        <p:nvCxnSpPr>
          <p:cNvPr id="755" name="Google Shape;755;g3d2c7932c0d_1_1768"/>
          <p:cNvCxnSpPr/>
          <p:nvPr/>
        </p:nvCxnSpPr>
        <p:spPr>
          <a:xfrm>
            <a:off x="7" y="1046290"/>
            <a:ext cx="6660000" cy="0"/>
          </a:xfrm>
          <a:prstGeom prst="straightConnector1">
            <a:avLst/>
          </a:prstGeom>
          <a:noFill/>
          <a:ln w="19050" cap="flat" cmpd="sng">
            <a:solidFill>
              <a:srgbClr val="3FB5A1"/>
            </a:solidFill>
            <a:prstDash val="solid"/>
            <a:miter lim="800000"/>
            <a:headEnd type="none" w="sm" len="sm"/>
            <a:tailEnd type="none" w="sm" len="sm"/>
          </a:ln>
        </p:spPr>
      </p:cxnSp>
      <p:graphicFrame>
        <p:nvGraphicFramePr>
          <p:cNvPr id="756" name="Google Shape;756;g3d2c7932c0d_1_1768"/>
          <p:cNvGraphicFramePr/>
          <p:nvPr>
            <p:extLst>
              <p:ext uri="{D42A27DB-BD31-4B8C-83A1-F6EECF244321}">
                <p14:modId xmlns:p14="http://schemas.microsoft.com/office/powerpoint/2010/main" val="2206366471"/>
              </p:ext>
            </p:extLst>
          </p:nvPr>
        </p:nvGraphicFramePr>
        <p:xfrm>
          <a:off x="466725" y="1629450"/>
          <a:ext cx="6660000" cy="7132200"/>
        </p:xfrm>
        <a:graphic>
          <a:graphicData uri="http://schemas.openxmlformats.org/drawingml/2006/table">
            <a:tbl>
              <a:tblPr>
                <a:noFill/>
                <a:tableStyleId>{D4BC09C8-1E33-4DC9-8FE9-84BDC4C86588}</a:tableStyleId>
              </a:tblPr>
              <a:tblGrid>
                <a:gridCol w="1435125">
                  <a:extLst>
                    <a:ext uri="{9D8B030D-6E8A-4147-A177-3AD203B41FA5}">
                      <a16:colId xmlns:a16="http://schemas.microsoft.com/office/drawing/2014/main" val="20000"/>
                    </a:ext>
                  </a:extLst>
                </a:gridCol>
                <a:gridCol w="5224875">
                  <a:extLst>
                    <a:ext uri="{9D8B030D-6E8A-4147-A177-3AD203B41FA5}">
                      <a16:colId xmlns:a16="http://schemas.microsoft.com/office/drawing/2014/main" val="20001"/>
                    </a:ext>
                  </a:extLst>
                </a:gridCol>
              </a:tblGrid>
              <a:tr h="1247775">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Overview</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This module explores ethical challenges and governance in the digital media landscape, focusing on how media professionals, universities, policymakers, and civil society contribute to creating a safer, fairer, and more transparent digital environment. It highlights the importance of media literacy, ethical journalism, multi-stakeholder collaboration, and accountability mechanisms in strengthening digital citizenship and combating misinformation.</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821900">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Learning Objectives</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By the end of this module, learners will be able to:</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err="1">
                          <a:solidFill>
                            <a:srgbClr val="0C4659"/>
                          </a:solidFill>
                          <a:latin typeface="Calibri"/>
                          <a:ea typeface="Calibri"/>
                          <a:cs typeface="Calibri"/>
                          <a:sym typeface="Calibri"/>
                        </a:rPr>
                        <a:t>Analyse</a:t>
                      </a:r>
                      <a:r>
                        <a:rPr lang="en-US" sz="1200">
                          <a:solidFill>
                            <a:srgbClr val="0C4659"/>
                          </a:solidFill>
                          <a:latin typeface="Calibri"/>
                          <a:ea typeface="Calibri"/>
                          <a:cs typeface="Calibri"/>
                          <a:sym typeface="Calibri"/>
                        </a:rPr>
                        <a:t> the role of ethical journalism and European media standards in combating misinformation</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Evaluate challenges related to credibility, transparency, and trust in digital media</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Understand how multi-stakeholder collaboration shapes inclusive digital governance</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Explore the role of universities in promoting media literacy and digital citizenship</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Assess how civil society </a:t>
                      </a:r>
                      <a:r>
                        <a:rPr lang="en-US" sz="1200" err="1">
                          <a:solidFill>
                            <a:srgbClr val="0C4659"/>
                          </a:solidFill>
                          <a:latin typeface="Calibri"/>
                          <a:ea typeface="Calibri"/>
                          <a:cs typeface="Calibri"/>
                          <a:sym typeface="Calibri"/>
                        </a:rPr>
                        <a:t>organisations</a:t>
                      </a:r>
                      <a:r>
                        <a:rPr lang="en-US" sz="1200">
                          <a:solidFill>
                            <a:srgbClr val="0C4659"/>
                          </a:solidFill>
                          <a:latin typeface="Calibri"/>
                          <a:ea typeface="Calibri"/>
                          <a:cs typeface="Calibri"/>
                          <a:sym typeface="Calibri"/>
                        </a:rPr>
                        <a:t> hold digital platforms accountable</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a:solidFill>
                            <a:srgbClr val="0C4659"/>
                          </a:solidFill>
                          <a:latin typeface="Calibri"/>
                          <a:ea typeface="Calibri"/>
                          <a:cs typeface="Calibri"/>
                          <a:sym typeface="Calibri"/>
                        </a:rPr>
                        <a:t>Develop critical thinking skills for responsible participation in digital environments</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95350">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Topics Covered</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Ethical Journalism in the Digital Age</a:t>
                      </a:r>
                      <a:endParaRPr sz="1200" b="1">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Inclusive Digital Governance</a:t>
                      </a:r>
                      <a:endParaRPr sz="1200" b="1">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Universities and Media Literacy</a:t>
                      </a:r>
                      <a:endParaRPr sz="1200" b="1">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Civil Society and Platform Accountability</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76500">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Suggested Learning Activities</a:t>
                      </a:r>
                      <a:endParaRPr sz="1200" b="1">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Case Study Analysis</a:t>
                      </a:r>
                      <a:r>
                        <a:rPr lang="en-US" sz="1200">
                          <a:solidFill>
                            <a:srgbClr val="0C4659"/>
                          </a:solidFill>
                          <a:latin typeface="Calibri"/>
                          <a:ea typeface="Calibri"/>
                          <a:cs typeface="Calibri"/>
                          <a:sym typeface="Calibri"/>
                        </a:rPr>
                        <a:t>: </a:t>
                      </a:r>
                      <a:endParaRPr lang="ru-RU" sz="1200">
                        <a:solidFill>
                          <a:srgbClr val="0C4659"/>
                        </a:solidFill>
                        <a:latin typeface="Calibri"/>
                        <a:ea typeface="Calibri"/>
                        <a:cs typeface="Calibri"/>
                      </a:endParaRPr>
                    </a:p>
                    <a:p>
                      <a:pPr marL="0" lvl="0" indent="0" algn="just">
                        <a:lnSpc>
                          <a:spcPct val="100000"/>
                        </a:lnSpc>
                        <a:spcBef>
                          <a:spcPts val="0"/>
                        </a:spcBef>
                        <a:spcAft>
                          <a:spcPts val="0"/>
                        </a:spcAft>
                        <a:buNone/>
                      </a:pPr>
                      <a:r>
                        <a:rPr lang="en-US" sz="1200">
                          <a:solidFill>
                            <a:srgbClr val="0C4659"/>
                          </a:solidFill>
                          <a:latin typeface="Calibri"/>
                          <a:ea typeface="Calibri"/>
                          <a:cs typeface="Calibri"/>
                          <a:sym typeface="Calibri"/>
                        </a:rPr>
                        <a:t>Examine how universities promote media literacy and critical thinking (e.g., Tampere University case)</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Research Reflection</a:t>
                      </a:r>
                      <a:r>
                        <a:rPr lang="en-US" sz="1200">
                          <a:solidFill>
                            <a:srgbClr val="0C4659"/>
                          </a:solidFill>
                          <a:latin typeface="Calibri"/>
                          <a:ea typeface="Calibri"/>
                          <a:cs typeface="Calibri"/>
                          <a:sym typeface="Calibri"/>
                        </a:rPr>
                        <a:t>: </a:t>
                      </a:r>
                      <a:endParaRPr lang="en-US" sz="1200">
                        <a:solidFill>
                          <a:srgbClr val="0C4659"/>
                        </a:solidFill>
                        <a:latin typeface="Calibri"/>
                        <a:ea typeface="Calibri"/>
                        <a:cs typeface="Calibri"/>
                      </a:endParaRPr>
                    </a:p>
                    <a:p>
                      <a:pPr marL="0" lvl="0" indent="0" algn="just">
                        <a:lnSpc>
                          <a:spcPct val="100000"/>
                        </a:lnSpc>
                        <a:spcBef>
                          <a:spcPts val="0"/>
                        </a:spcBef>
                        <a:spcAft>
                          <a:spcPts val="0"/>
                        </a:spcAft>
                        <a:buNone/>
                      </a:pPr>
                      <a:r>
                        <a:rPr lang="en-US" sz="1200" err="1">
                          <a:solidFill>
                            <a:srgbClr val="0C4659"/>
                          </a:solidFill>
                          <a:latin typeface="Calibri"/>
                          <a:ea typeface="Calibri"/>
                          <a:cs typeface="Calibri"/>
                          <a:sym typeface="Calibri"/>
                        </a:rPr>
                        <a:t>Analyse</a:t>
                      </a:r>
                      <a:r>
                        <a:rPr lang="en-US" sz="1200">
                          <a:solidFill>
                            <a:srgbClr val="0C4659"/>
                          </a:solidFill>
                          <a:latin typeface="Calibri"/>
                          <a:ea typeface="Calibri"/>
                          <a:cs typeface="Calibri"/>
                          <a:sym typeface="Calibri"/>
                        </a:rPr>
                        <a:t> academic studies on misinformation and discuss their real-world implications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Group Discussion</a:t>
                      </a:r>
                      <a:r>
                        <a:rPr lang="en-US" sz="1200">
                          <a:solidFill>
                            <a:srgbClr val="0C4659"/>
                          </a:solidFill>
                          <a:latin typeface="Calibri"/>
                          <a:ea typeface="Calibri"/>
                          <a:cs typeface="Calibri"/>
                          <a:sym typeface="Calibri"/>
                        </a:rPr>
                        <a:t>: </a:t>
                      </a:r>
                      <a:endParaRPr lang="en-US" sz="1200">
                        <a:solidFill>
                          <a:srgbClr val="0C4659"/>
                        </a:solidFill>
                        <a:latin typeface="Calibri"/>
                        <a:ea typeface="Calibri"/>
                        <a:cs typeface="Calibri"/>
                      </a:endParaRPr>
                    </a:p>
                    <a:p>
                      <a:pPr marL="0" lvl="0" indent="0" algn="just">
                        <a:lnSpc>
                          <a:spcPct val="100000"/>
                        </a:lnSpc>
                        <a:spcBef>
                          <a:spcPts val="0"/>
                        </a:spcBef>
                        <a:spcAft>
                          <a:spcPts val="0"/>
                        </a:spcAft>
                        <a:buNone/>
                      </a:pPr>
                      <a:r>
                        <a:rPr lang="en-US" sz="1200">
                          <a:solidFill>
                            <a:srgbClr val="0C4659"/>
                          </a:solidFill>
                          <a:latin typeface="Calibri"/>
                          <a:ea typeface="Calibri"/>
                          <a:cs typeface="Calibri"/>
                          <a:sym typeface="Calibri"/>
                        </a:rPr>
                        <a:t>Debate ethical dilemmas in digital journalism and platform governance</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Practical Exercise</a:t>
                      </a:r>
                      <a:r>
                        <a:rPr lang="en-US" sz="1200">
                          <a:solidFill>
                            <a:srgbClr val="0C4659"/>
                          </a:solidFill>
                          <a:latin typeface="Calibri"/>
                          <a:ea typeface="Calibri"/>
                          <a:cs typeface="Calibri"/>
                          <a:sym typeface="Calibri"/>
                        </a:rPr>
                        <a:t>: </a:t>
                      </a:r>
                      <a:endParaRPr lang="en-US" sz="1200">
                        <a:solidFill>
                          <a:srgbClr val="0C4659"/>
                        </a:solidFill>
                        <a:latin typeface="Calibri"/>
                        <a:ea typeface="Calibri"/>
                        <a:cs typeface="Calibri"/>
                      </a:endParaRPr>
                    </a:p>
                    <a:p>
                      <a:pPr marL="0" lvl="0" indent="0" algn="just">
                        <a:lnSpc>
                          <a:spcPct val="100000"/>
                        </a:lnSpc>
                        <a:spcBef>
                          <a:spcPts val="0"/>
                        </a:spcBef>
                        <a:spcAft>
                          <a:spcPts val="0"/>
                        </a:spcAft>
                        <a:buNone/>
                      </a:pPr>
                      <a:r>
                        <a:rPr lang="en-US" sz="1200">
                          <a:solidFill>
                            <a:srgbClr val="0C4659"/>
                          </a:solidFill>
                          <a:latin typeface="Calibri"/>
                          <a:ea typeface="Calibri"/>
                          <a:cs typeface="Calibri"/>
                          <a:sym typeface="Calibri"/>
                        </a:rPr>
                        <a:t>Apply fact-checking frameworks (e.g., CRAAP, PARCS) to evaluate online content</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Simulation Activity</a:t>
                      </a:r>
                      <a:r>
                        <a:rPr lang="en-US" sz="1200">
                          <a:solidFill>
                            <a:srgbClr val="0C4659"/>
                          </a:solidFill>
                          <a:latin typeface="Calibri"/>
                          <a:ea typeface="Calibri"/>
                          <a:cs typeface="Calibri"/>
                          <a:sym typeface="Calibri"/>
                        </a:rPr>
                        <a:t>: </a:t>
                      </a:r>
                      <a:endParaRPr lang="en-US" sz="1200">
                        <a:solidFill>
                          <a:srgbClr val="0C4659"/>
                        </a:solidFill>
                        <a:latin typeface="Calibri"/>
                        <a:ea typeface="Calibri"/>
                        <a:cs typeface="Calibri"/>
                      </a:endParaRPr>
                    </a:p>
                    <a:p>
                      <a:pPr marL="0" lvl="0" indent="0" algn="just">
                        <a:lnSpc>
                          <a:spcPct val="100000"/>
                        </a:lnSpc>
                        <a:spcBef>
                          <a:spcPts val="0"/>
                        </a:spcBef>
                        <a:spcAft>
                          <a:spcPts val="0"/>
                        </a:spcAft>
                        <a:buNone/>
                      </a:pPr>
                      <a:r>
                        <a:rPr lang="en-US" sz="1200">
                          <a:solidFill>
                            <a:srgbClr val="0C4659"/>
                          </a:solidFill>
                          <a:latin typeface="Calibri"/>
                          <a:ea typeface="Calibri"/>
                          <a:cs typeface="Calibri"/>
                          <a:sym typeface="Calibri"/>
                        </a:rPr>
                        <a:t>Create digital content following ethical journalism principles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Policy Workshop</a:t>
                      </a:r>
                      <a:r>
                        <a:rPr lang="en-US" sz="1200">
                          <a:solidFill>
                            <a:srgbClr val="0C4659"/>
                          </a:solidFill>
                          <a:latin typeface="Calibri"/>
                          <a:ea typeface="Calibri"/>
                          <a:cs typeface="Calibri"/>
                          <a:sym typeface="Calibri"/>
                        </a:rPr>
                        <a:t>: </a:t>
                      </a:r>
                      <a:endParaRPr lang="en-US" sz="1200">
                        <a:solidFill>
                          <a:srgbClr val="0C4659"/>
                        </a:solidFill>
                        <a:latin typeface="Calibri"/>
                        <a:ea typeface="Calibri"/>
                        <a:cs typeface="Calibri"/>
                      </a:endParaRPr>
                    </a:p>
                    <a:p>
                      <a:pPr marL="0" lvl="0" indent="0" algn="just">
                        <a:lnSpc>
                          <a:spcPct val="100000"/>
                        </a:lnSpc>
                        <a:spcBef>
                          <a:spcPts val="0"/>
                        </a:spcBef>
                        <a:spcAft>
                          <a:spcPts val="0"/>
                        </a:spcAft>
                        <a:buNone/>
                      </a:pPr>
                      <a:r>
                        <a:rPr lang="en-US" sz="1200">
                          <a:solidFill>
                            <a:srgbClr val="0C4659"/>
                          </a:solidFill>
                          <a:latin typeface="Calibri"/>
                          <a:ea typeface="Calibri"/>
                          <a:cs typeface="Calibri"/>
                          <a:sym typeface="Calibri"/>
                        </a:rPr>
                        <a:t>Design a collaborative governance model involving different stakeholders</a:t>
                      </a:r>
                      <a:endParaRPr sz="1200">
                        <a:solidFill>
                          <a:srgbClr val="0C4659"/>
                        </a:solidFill>
                        <a:latin typeface="Calibri"/>
                        <a:ea typeface="Calibri"/>
                        <a:cs typeface="Calibri"/>
                        <a:sym typeface="Calibri"/>
                      </a:endParaRPr>
                    </a:p>
                    <a:p>
                      <a:pPr marL="0" lvl="0" indent="0" algn="just" rtl="0">
                        <a:lnSpc>
                          <a:spcPct val="100000"/>
                        </a:lnSpc>
                        <a:spcBef>
                          <a:spcPts val="0"/>
                        </a:spcBef>
                        <a:spcAft>
                          <a:spcPts val="0"/>
                        </a:spcAft>
                        <a:buNone/>
                      </a:pPr>
                      <a:r>
                        <a:rPr lang="en-US" sz="1200" b="1">
                          <a:solidFill>
                            <a:srgbClr val="0C4659"/>
                          </a:solidFill>
                          <a:latin typeface="Calibri"/>
                          <a:ea typeface="Calibri"/>
                          <a:cs typeface="Calibri"/>
                          <a:sym typeface="Calibri"/>
                        </a:rPr>
                        <a:t>Media Literacy Campaign</a:t>
                      </a:r>
                      <a:r>
                        <a:rPr lang="en-US" sz="1200">
                          <a:solidFill>
                            <a:srgbClr val="0C4659"/>
                          </a:solidFill>
                          <a:latin typeface="Calibri"/>
                          <a:ea typeface="Calibri"/>
                          <a:cs typeface="Calibri"/>
                          <a:sym typeface="Calibri"/>
                        </a:rPr>
                        <a:t>: </a:t>
                      </a:r>
                      <a:endParaRPr lang="en-US" sz="1200">
                        <a:solidFill>
                          <a:srgbClr val="0C4659"/>
                        </a:solidFill>
                        <a:latin typeface="Calibri"/>
                        <a:ea typeface="Calibri"/>
                        <a:cs typeface="Calibri"/>
                      </a:endParaRPr>
                    </a:p>
                    <a:p>
                      <a:pPr marL="0" lvl="0" indent="0" algn="just">
                        <a:lnSpc>
                          <a:spcPct val="100000"/>
                        </a:lnSpc>
                        <a:spcBef>
                          <a:spcPts val="0"/>
                        </a:spcBef>
                        <a:spcAft>
                          <a:spcPts val="0"/>
                        </a:spcAft>
                        <a:buNone/>
                      </a:pPr>
                      <a:r>
                        <a:rPr lang="en-US" sz="1200">
                          <a:solidFill>
                            <a:srgbClr val="0C4659"/>
                          </a:solidFill>
                          <a:latin typeface="Calibri"/>
                          <a:ea typeface="Calibri"/>
                          <a:cs typeface="Calibri"/>
                          <a:sym typeface="Calibri"/>
                        </a:rPr>
                        <a:t>Develop a small awareness campaign addressing misinformation</a:t>
                      </a:r>
                      <a:endParaRPr sz="1200">
                        <a:solidFill>
                          <a:srgbClr val="0C4659"/>
                        </a:solidFill>
                        <a:latin typeface="Calibri"/>
                        <a:ea typeface="Calibri"/>
                        <a:cs typeface="Calibri"/>
                        <a:sym typeface="Calibri"/>
                      </a:endParaRPr>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g3d2c7932c0d_1_2058"/>
          <p:cNvSpPr txBox="1">
            <a:spLocks noGrp="1"/>
          </p:cNvSpPr>
          <p:nvPr>
            <p:ph type="body" idx="1"/>
          </p:nvPr>
        </p:nvSpPr>
        <p:spPr>
          <a:xfrm>
            <a:off x="4081875" y="3795651"/>
            <a:ext cx="3270600" cy="2347200"/>
          </a:xfrm>
          <a:prstGeom prst="rect">
            <a:avLst/>
          </a:prstGeom>
          <a:noFill/>
          <a:ln>
            <a:noFill/>
          </a:ln>
        </p:spPr>
        <p:txBody>
          <a:bodyPr spcFirstLastPara="1" wrap="square" lIns="91425" tIns="45700" rIns="91425" bIns="45700" anchor="t" anchorCtr="0">
            <a:noAutofit/>
          </a:bodyPr>
          <a:lstStyle/>
          <a:p>
            <a:pPr marL="0" lvl="0" indent="0" algn="just" rtl="0">
              <a:lnSpc>
                <a:spcPct val="110909"/>
              </a:lnSpc>
              <a:spcBef>
                <a:spcPts val="0"/>
              </a:spcBef>
              <a:spcAft>
                <a:spcPts val="0"/>
              </a:spcAft>
              <a:buClr>
                <a:srgbClr val="0C4659"/>
              </a:buClr>
              <a:buSzPts val="1100"/>
              <a:buNone/>
            </a:pPr>
            <a:r>
              <a:rPr lang="en-US" sz="1400" b="1">
                <a:solidFill>
                  <a:srgbClr val="0C4659"/>
                </a:solidFill>
              </a:rPr>
              <a:t>The curriculum may be delivered through the following formats:</a:t>
            </a:r>
            <a:endParaRPr sz="1400" b="1">
              <a:solidFill>
                <a:srgbClr val="0C4659"/>
              </a:solidFill>
            </a:endParaRPr>
          </a:p>
          <a:p>
            <a:pPr marL="0" lvl="0" indent="0" algn="just" rtl="0">
              <a:lnSpc>
                <a:spcPct val="110909"/>
              </a:lnSpc>
              <a:spcBef>
                <a:spcPts val="0"/>
              </a:spcBef>
              <a:spcAft>
                <a:spcPts val="0"/>
              </a:spcAft>
              <a:buClr>
                <a:srgbClr val="0C4659"/>
              </a:buClr>
              <a:buSzPts val="1100"/>
              <a:buNone/>
            </a:pPr>
            <a:endParaRPr sz="1400" b="1">
              <a:solidFill>
                <a:srgbClr val="0C4659"/>
              </a:solidFill>
            </a:endParaRPr>
          </a:p>
          <a:p>
            <a:pPr marL="0" lvl="0" indent="0" algn="just" rtl="0">
              <a:lnSpc>
                <a:spcPct val="110909"/>
              </a:lnSpc>
              <a:spcBef>
                <a:spcPts val="0"/>
              </a:spcBef>
              <a:spcAft>
                <a:spcPts val="0"/>
              </a:spcAft>
              <a:buClr>
                <a:srgbClr val="0C4659"/>
              </a:buClr>
              <a:buSzPts val="1100"/>
              <a:buNone/>
            </a:pPr>
            <a:endParaRPr sz="1400">
              <a:solidFill>
                <a:srgbClr val="0C4659"/>
              </a:solidFill>
            </a:endParaRPr>
          </a:p>
          <a:p>
            <a:pPr marL="0" lvl="0" indent="0" algn="l" rtl="0">
              <a:lnSpc>
                <a:spcPct val="115000"/>
              </a:lnSpc>
              <a:spcBef>
                <a:spcPts val="0"/>
              </a:spcBef>
              <a:spcAft>
                <a:spcPts val="0"/>
              </a:spcAft>
              <a:buClr>
                <a:schemeClr val="dk1"/>
              </a:buClr>
              <a:buSzPts val="1100"/>
              <a:buNone/>
            </a:pPr>
            <a:r>
              <a:rPr lang="en-US" sz="1400" b="1" u="sng">
                <a:solidFill>
                  <a:srgbClr val="0C4659"/>
                </a:solidFill>
              </a:rPr>
              <a:t>FACE-TO-FACE DELIVERY</a:t>
            </a:r>
            <a:endParaRPr sz="1400" b="1" u="sng">
              <a:solidFill>
                <a:srgbClr val="0C4659"/>
              </a:solidFill>
            </a:endParaRPr>
          </a:p>
          <a:p>
            <a:pPr marL="0" lvl="0" indent="0" algn="l" rtl="0">
              <a:lnSpc>
                <a:spcPct val="115000"/>
              </a:lnSpc>
              <a:spcBef>
                <a:spcPts val="0"/>
              </a:spcBef>
              <a:spcAft>
                <a:spcPts val="0"/>
              </a:spcAft>
              <a:buClr>
                <a:schemeClr val="dk1"/>
              </a:buClr>
              <a:buSzPts val="1100"/>
              <a:buFont typeface="Arial"/>
              <a:buNone/>
            </a:pPr>
            <a:endParaRPr sz="1400" b="1" u="sng">
              <a:solidFill>
                <a:srgbClr val="0C4659"/>
              </a:solidFill>
            </a:endParaRPr>
          </a:p>
          <a:p>
            <a:pPr marL="0" lvl="0" indent="0" algn="just" rtl="0">
              <a:lnSpc>
                <a:spcPct val="110909"/>
              </a:lnSpc>
              <a:spcBef>
                <a:spcPts val="0"/>
              </a:spcBef>
              <a:spcAft>
                <a:spcPts val="0"/>
              </a:spcAft>
              <a:buClr>
                <a:srgbClr val="0C4659"/>
              </a:buClr>
              <a:buSzPts val="1100"/>
              <a:buNone/>
            </a:pPr>
            <a:endParaRPr sz="1400" u="sng">
              <a:solidFill>
                <a:srgbClr val="0C4659"/>
              </a:solidFill>
            </a:endParaRPr>
          </a:p>
          <a:p>
            <a:pPr marL="0" lvl="0" indent="0" algn="just" rtl="0">
              <a:lnSpc>
                <a:spcPct val="110909"/>
              </a:lnSpc>
              <a:spcBef>
                <a:spcPts val="0"/>
              </a:spcBef>
              <a:spcAft>
                <a:spcPts val="0"/>
              </a:spcAft>
              <a:buClr>
                <a:srgbClr val="0C4659"/>
              </a:buClr>
              <a:buSzPts val="1100"/>
              <a:buNone/>
            </a:pPr>
            <a:r>
              <a:rPr lang="en-US" sz="1400" b="1" u="sng">
                <a:solidFill>
                  <a:srgbClr val="0C4659"/>
                </a:solidFill>
              </a:rPr>
              <a:t>ONLINE FORMAT</a:t>
            </a:r>
            <a:endParaRPr sz="1400" u="sng">
              <a:solidFill>
                <a:srgbClr val="0C4659"/>
              </a:solidFill>
            </a:endParaRPr>
          </a:p>
        </p:txBody>
      </p:sp>
      <p:sp>
        <p:nvSpPr>
          <p:cNvPr id="762" name="Google Shape;762;g3d2c7932c0d_1_2058"/>
          <p:cNvSpPr txBox="1">
            <a:spLocks noGrp="1"/>
          </p:cNvSpPr>
          <p:nvPr>
            <p:ph type="body" idx="2"/>
          </p:nvPr>
        </p:nvSpPr>
        <p:spPr>
          <a:xfrm>
            <a:off x="4090575" y="900000"/>
            <a:ext cx="3253200" cy="18324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None/>
            </a:pPr>
            <a:r>
              <a:rPr lang="en-US" sz="1200" i="0">
                <a:solidFill>
                  <a:srgbClr val="0C4659"/>
                </a:solidFill>
              </a:rPr>
              <a:t>The curriculum has been designed to ensure flexibility, accessibility, and transferability across diverse educational contexts. </a:t>
            </a:r>
            <a:endParaRPr sz="1200" i="0">
              <a:solidFill>
                <a:srgbClr val="0C4659"/>
              </a:solidFill>
            </a:endParaRPr>
          </a:p>
          <a:p>
            <a:pPr marL="0" lvl="0" indent="0" algn="just" rtl="0">
              <a:lnSpc>
                <a:spcPct val="115000"/>
              </a:lnSpc>
              <a:spcBef>
                <a:spcPts val="0"/>
              </a:spcBef>
              <a:spcAft>
                <a:spcPts val="0"/>
              </a:spcAft>
              <a:buClr>
                <a:schemeClr val="dk1"/>
              </a:buClr>
              <a:buSzPts val="1100"/>
              <a:buNone/>
            </a:pPr>
            <a:endParaRPr sz="1200"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It can be delivered in both online and face-to-face settings, as well as through blended learning approaches, depending on institutional capacities and learners’ needs.</a:t>
            </a:r>
            <a:endParaRPr sz="1200" i="0">
              <a:solidFill>
                <a:srgbClr val="0C4659"/>
              </a:solidFill>
            </a:endParaRPr>
          </a:p>
          <a:p>
            <a:pPr marL="0" lvl="0" indent="0" algn="l" rtl="0">
              <a:lnSpc>
                <a:spcPct val="108235"/>
              </a:lnSpc>
              <a:spcBef>
                <a:spcPts val="0"/>
              </a:spcBef>
              <a:spcAft>
                <a:spcPts val="0"/>
              </a:spcAft>
              <a:buClr>
                <a:srgbClr val="0C4659"/>
              </a:buClr>
              <a:buSzPts val="1700"/>
              <a:buNone/>
            </a:pPr>
            <a:endParaRPr/>
          </a:p>
        </p:txBody>
      </p:sp>
      <p:sp>
        <p:nvSpPr>
          <p:cNvPr id="763" name="Google Shape;763;g3d2c7932c0d_1_2058"/>
          <p:cNvSpPr txBox="1">
            <a:spLocks noGrp="1"/>
          </p:cNvSpPr>
          <p:nvPr>
            <p:ph type="body" idx="3"/>
          </p:nvPr>
        </p:nvSpPr>
        <p:spPr>
          <a:xfrm>
            <a:off x="349625" y="1834925"/>
            <a:ext cx="3253200" cy="1049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Font typeface="Arial"/>
              <a:buNone/>
            </a:pPr>
            <a:r>
              <a:rPr lang="en-US" sz="2400" b="1">
                <a:latin typeface="Arial"/>
                <a:ea typeface="Arial"/>
                <a:cs typeface="Arial"/>
                <a:sym typeface="Arial"/>
              </a:rPr>
              <a:t>OPTIONS FOR DELIVERING THE CURRICULUM</a:t>
            </a:r>
            <a:endParaRPr/>
          </a:p>
        </p:txBody>
      </p:sp>
      <p:sp>
        <p:nvSpPr>
          <p:cNvPr id="764" name="Google Shape;764;g3d2c7932c0d_1_2058"/>
          <p:cNvSpPr txBox="1">
            <a:spLocks noGrp="1"/>
          </p:cNvSpPr>
          <p:nvPr>
            <p:ph type="body" idx="4"/>
          </p:nvPr>
        </p:nvSpPr>
        <p:spPr>
          <a:xfrm>
            <a:off x="544933" y="900007"/>
            <a:ext cx="1197300" cy="385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400"/>
              <a:buNone/>
            </a:pPr>
            <a:r>
              <a:rPr lang="en-US"/>
              <a:t>04</a:t>
            </a:r>
            <a:endParaRPr/>
          </a:p>
        </p:txBody>
      </p:sp>
      <p:pic>
        <p:nvPicPr>
          <p:cNvPr id="765" name="Google Shape;765;g3d2c7932c0d_1_2058"/>
          <p:cNvPicPr preferRelativeResize="0">
            <a:picLocks noGrp="1"/>
          </p:cNvPicPr>
          <p:nvPr>
            <p:ph type="pic" idx="5"/>
          </p:nvPr>
        </p:nvPicPr>
        <p:blipFill rotWithShape="1">
          <a:blip r:embed="rId3" cstate="print">
            <a:alphaModFix/>
            <a:extLst>
              <a:ext uri="{28A0092B-C50C-407E-A947-70E740481C1C}">
                <a14:useLocalDpi xmlns:a14="http://schemas.microsoft.com/office/drawing/2010/main"/>
              </a:ext>
            </a:extLst>
          </a:blip>
          <a:srcRect/>
          <a:stretch/>
        </p:blipFill>
        <p:spPr>
          <a:xfrm>
            <a:off x="0" y="4386212"/>
            <a:ext cx="3686401" cy="5486856"/>
          </a:xfrm>
          <a:prstGeom prst="rect">
            <a:avLst/>
          </a:prstGeom>
          <a:solidFill>
            <a:srgbClr val="F2F2F2"/>
          </a:solidFill>
          <a:ln>
            <a:noFill/>
          </a:ln>
        </p:spPr>
      </p:pic>
      <p:sp>
        <p:nvSpPr>
          <p:cNvPr id="766" name="Google Shape;766;g3d2c7932c0d_1_2058"/>
          <p:cNvSpPr/>
          <p:nvPr/>
        </p:nvSpPr>
        <p:spPr>
          <a:xfrm>
            <a:off x="4742030" y="7726434"/>
            <a:ext cx="1229328" cy="889917"/>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7" name="Google Shape;767;g3d2c7932c0d_1_2058"/>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800">
                <a:solidFill>
                  <a:srgbClr val="282666"/>
                </a:solidFill>
                <a:latin typeface="Calibri"/>
                <a:ea typeface="Calibri"/>
                <a:cs typeface="Calibri"/>
                <a:sym typeface="Calibri"/>
              </a:rPr>
              <a:t>18</a:t>
            </a:fld>
            <a:endParaRPr sz="800">
              <a:solidFill>
                <a:srgbClr val="282666"/>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g3d2c7932c0d_1_2339"/>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
        <p:nvSpPr>
          <p:cNvPr id="773" name="Google Shape;773;g3d2c7932c0d_1_2339"/>
          <p:cNvSpPr txBox="1">
            <a:spLocks noGrp="1"/>
          </p:cNvSpPr>
          <p:nvPr>
            <p:ph type="body" idx="1"/>
          </p:nvPr>
        </p:nvSpPr>
        <p:spPr>
          <a:xfrm>
            <a:off x="1139425" y="2898400"/>
            <a:ext cx="6204300" cy="28995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1200" b="1">
                <a:solidFill>
                  <a:srgbClr val="0C4659"/>
                </a:solidFill>
              </a:rPr>
              <a:t>When delivering the curriculum in a face-to-face format, consider the following:</a:t>
            </a:r>
            <a:endParaRPr sz="1200" b="1">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rPr>
              <a:t>➢ Create an inclusive and participatory learning environment that encourages dialogue and peer learning.</a:t>
            </a:r>
            <a:br>
              <a:rPr lang="en-US" sz="1200">
                <a:solidFill>
                  <a:srgbClr val="0C4659"/>
                </a:solidFill>
              </a:rPr>
            </a:br>
            <a:r>
              <a:rPr lang="en-US" sz="1200">
                <a:solidFill>
                  <a:srgbClr val="0C4659"/>
                </a:solidFill>
              </a:rPr>
              <a:t>➢ Use interactive teaching methods such as group discussions, role-plays, and problem-solving activities.</a:t>
            </a:r>
            <a:br>
              <a:rPr lang="en-US" sz="1200">
                <a:solidFill>
                  <a:srgbClr val="0C4659"/>
                </a:solidFill>
              </a:rPr>
            </a:br>
            <a:r>
              <a:rPr lang="en-US" sz="1200">
                <a:solidFill>
                  <a:srgbClr val="0C4659"/>
                </a:solidFill>
              </a:rPr>
              <a:t>➢ Incorporate case studies and real-life examples to support practical understanding.</a:t>
            </a:r>
            <a:br>
              <a:rPr lang="en-US" sz="1200">
                <a:solidFill>
                  <a:srgbClr val="0C4659"/>
                </a:solidFill>
              </a:rPr>
            </a:br>
            <a:r>
              <a:rPr lang="en-US" sz="1200">
                <a:solidFill>
                  <a:srgbClr val="0C4659"/>
                </a:solidFill>
              </a:rPr>
              <a:t>➢ Encourage collaborative work through group tasks and project-based learning.</a:t>
            </a:r>
            <a:br>
              <a:rPr lang="en-US" sz="1200">
                <a:solidFill>
                  <a:srgbClr val="0C4659"/>
                </a:solidFill>
              </a:rPr>
            </a:br>
            <a:r>
              <a:rPr lang="en-US" sz="1200">
                <a:solidFill>
                  <a:srgbClr val="0C4659"/>
                </a:solidFill>
              </a:rPr>
              <a:t>➢ Adapt materials and activities to different learning styles and levels of prior knowledge.</a:t>
            </a:r>
            <a:br>
              <a:rPr lang="en-US" sz="1200">
                <a:solidFill>
                  <a:srgbClr val="0C4659"/>
                </a:solidFill>
              </a:rPr>
            </a:br>
            <a:r>
              <a:rPr lang="en-US" sz="1200">
                <a:solidFill>
                  <a:srgbClr val="0C4659"/>
                </a:solidFill>
              </a:rPr>
              <a:t>➢ Provide opportunities for reflection and feedback during and after sessions.</a:t>
            </a:r>
            <a:br>
              <a:rPr lang="en-US" sz="1200">
                <a:solidFill>
                  <a:srgbClr val="0C4659"/>
                </a:solidFill>
              </a:rPr>
            </a:br>
            <a:r>
              <a:rPr lang="en-US" sz="1200">
                <a:solidFill>
                  <a:srgbClr val="0C4659"/>
                </a:solidFill>
              </a:rPr>
              <a:t>➢ Ensure accessibility and inclusivity for all learners.</a:t>
            </a:r>
            <a:endParaRPr sz="1200">
              <a:solidFill>
                <a:srgbClr val="0C4659"/>
              </a:solidFill>
            </a:endParaRPr>
          </a:p>
          <a:p>
            <a:pPr marL="0" lvl="0" indent="0" algn="just" rtl="0">
              <a:lnSpc>
                <a:spcPct val="115000"/>
              </a:lnSpc>
              <a:spcBef>
                <a:spcPts val="0"/>
              </a:spcBef>
              <a:spcAft>
                <a:spcPts val="0"/>
              </a:spcAft>
              <a:buClr>
                <a:schemeClr val="dk1"/>
              </a:buClr>
              <a:buSzPts val="1100"/>
              <a:buNone/>
            </a:pP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rPr>
              <a:t>This format enables immediate feedback, active engagement, and the development of communication and teamwork skills, contributing to a more dynamic and interactive learning experience.</a:t>
            </a:r>
            <a:endParaRPr sz="1200">
              <a:solidFill>
                <a:srgbClr val="0C4659"/>
              </a:solidFill>
            </a:endParaRPr>
          </a:p>
          <a:p>
            <a:pPr marL="0" lvl="0" indent="0" algn="just" rtl="0">
              <a:lnSpc>
                <a:spcPct val="110909"/>
              </a:lnSpc>
              <a:spcBef>
                <a:spcPts val="0"/>
              </a:spcBef>
              <a:spcAft>
                <a:spcPts val="0"/>
              </a:spcAft>
              <a:buClr>
                <a:srgbClr val="0C4659"/>
              </a:buClr>
              <a:buSzPts val="1100"/>
              <a:buNone/>
            </a:pPr>
            <a:endParaRPr/>
          </a:p>
          <a:p>
            <a:pPr marL="0" lvl="0" indent="0" algn="just" rtl="0">
              <a:lnSpc>
                <a:spcPct val="110909"/>
              </a:lnSpc>
              <a:spcBef>
                <a:spcPts val="0"/>
              </a:spcBef>
              <a:spcAft>
                <a:spcPts val="0"/>
              </a:spcAft>
              <a:buClr>
                <a:srgbClr val="0C4659"/>
              </a:buClr>
              <a:buSzPts val="1100"/>
              <a:buNone/>
            </a:pPr>
            <a:endParaRPr/>
          </a:p>
          <a:p>
            <a:pPr marL="0" lvl="0" indent="0" algn="just" rtl="0">
              <a:lnSpc>
                <a:spcPct val="110909"/>
              </a:lnSpc>
              <a:spcBef>
                <a:spcPts val="0"/>
              </a:spcBef>
              <a:spcAft>
                <a:spcPts val="0"/>
              </a:spcAft>
              <a:buClr>
                <a:srgbClr val="0C4659"/>
              </a:buClr>
              <a:buSzPts val="1100"/>
              <a:buNone/>
            </a:pPr>
            <a:endParaRPr/>
          </a:p>
        </p:txBody>
      </p:sp>
      <p:sp>
        <p:nvSpPr>
          <p:cNvPr id="774" name="Google Shape;774;g3d2c7932c0d_1_2339"/>
          <p:cNvSpPr txBox="1">
            <a:spLocks noGrp="1"/>
          </p:cNvSpPr>
          <p:nvPr>
            <p:ph type="body" idx="2"/>
          </p:nvPr>
        </p:nvSpPr>
        <p:spPr>
          <a:xfrm>
            <a:off x="1139425" y="1335425"/>
            <a:ext cx="6204300" cy="15630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The curriculum can be delivered in a traditional face-to-face format within classroom or training settings. This approach supports direct interaction between educators and learners and fosters collaborative and experiential learning.</a:t>
            </a:r>
            <a:endParaRPr sz="1200"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Training materials, including presentations, case studies, and exercises, can be used during in-person sessions to facilitate discussions, group work, and practical activities. This format is particularly suitable for workshops, seminars, and formal education programmes.</a:t>
            </a:r>
            <a:endParaRPr sz="1200" i="0">
              <a:solidFill>
                <a:srgbClr val="0C4659"/>
              </a:solidFill>
            </a:endParaRPr>
          </a:p>
          <a:p>
            <a:pPr marL="0" lvl="0" indent="0" algn="l" rtl="0">
              <a:lnSpc>
                <a:spcPct val="108235"/>
              </a:lnSpc>
              <a:spcBef>
                <a:spcPts val="0"/>
              </a:spcBef>
              <a:spcAft>
                <a:spcPts val="0"/>
              </a:spcAft>
              <a:buClr>
                <a:srgbClr val="0C4659"/>
              </a:buClr>
              <a:buSzPts val="1700"/>
              <a:buNone/>
            </a:pPr>
            <a:endParaRPr/>
          </a:p>
        </p:txBody>
      </p:sp>
      <p:sp>
        <p:nvSpPr>
          <p:cNvPr id="775" name="Google Shape;775;g3d2c7932c0d_1_2339"/>
          <p:cNvSpPr txBox="1">
            <a:spLocks noGrp="1"/>
          </p:cNvSpPr>
          <p:nvPr>
            <p:ph type="body" idx="3"/>
          </p:nvPr>
        </p:nvSpPr>
        <p:spPr>
          <a:xfrm>
            <a:off x="1327509" y="769163"/>
            <a:ext cx="5813700" cy="381300"/>
          </a:xfrm>
          <a:prstGeom prst="rect">
            <a:avLst/>
          </a:prstGeom>
          <a:noFill/>
          <a:ln>
            <a:noFill/>
          </a:ln>
        </p:spPr>
        <p:txBody>
          <a:bodyPr spcFirstLastPara="1" wrap="square" lIns="91425" tIns="45700" rIns="91425" bIns="45700" anchor="t" anchorCtr="0">
            <a:noAutofit/>
          </a:bodyPr>
          <a:lstStyle/>
          <a:p>
            <a:pPr marL="0" lvl="0" indent="0" algn="l" rtl="0">
              <a:lnSpc>
                <a:spcPct val="93333"/>
              </a:lnSpc>
              <a:spcBef>
                <a:spcPts val="0"/>
              </a:spcBef>
              <a:spcAft>
                <a:spcPts val="0"/>
              </a:spcAft>
              <a:buClr>
                <a:srgbClr val="0C4659"/>
              </a:buClr>
              <a:buSzPts val="2400"/>
              <a:buNone/>
            </a:pPr>
            <a:r>
              <a:rPr lang="en-US">
                <a:solidFill>
                  <a:srgbClr val="0C4659"/>
                </a:solidFill>
              </a:rPr>
              <a:t>FACE-TO-FACE DELIVERY</a:t>
            </a:r>
            <a:endParaRPr>
              <a:solidFill>
                <a:srgbClr val="0C4659"/>
              </a:solidFill>
            </a:endParaRPr>
          </a:p>
        </p:txBody>
      </p:sp>
      <p:cxnSp>
        <p:nvCxnSpPr>
          <p:cNvPr id="776" name="Google Shape;776;g3d2c7932c0d_1_2339"/>
          <p:cNvCxnSpPr/>
          <p:nvPr/>
        </p:nvCxnSpPr>
        <p:spPr>
          <a:xfrm>
            <a:off x="1110213" y="1235852"/>
            <a:ext cx="6660000" cy="0"/>
          </a:xfrm>
          <a:prstGeom prst="straightConnector1">
            <a:avLst/>
          </a:prstGeom>
          <a:noFill/>
          <a:ln w="19050" cap="flat" cmpd="sng">
            <a:solidFill>
              <a:srgbClr val="3FB5A1"/>
            </a:solidFill>
            <a:prstDash val="solid"/>
            <a:miter lim="800000"/>
            <a:headEnd type="none" w="sm" len="sm"/>
            <a:tailEnd type="none" w="sm" len="sm"/>
          </a:ln>
        </p:spPr>
      </p:cxnSp>
      <p:grpSp>
        <p:nvGrpSpPr>
          <p:cNvPr id="777" name="Google Shape;777;g3d2c7932c0d_1_2339"/>
          <p:cNvGrpSpPr/>
          <p:nvPr/>
        </p:nvGrpSpPr>
        <p:grpSpPr>
          <a:xfrm>
            <a:off x="471413" y="858987"/>
            <a:ext cx="668017" cy="667288"/>
            <a:chOff x="7257599" y="768348"/>
            <a:chExt cx="868457" cy="867509"/>
          </a:xfrm>
        </p:grpSpPr>
        <p:sp>
          <p:nvSpPr>
            <p:cNvPr id="778" name="Google Shape;778;g3d2c7932c0d_1_2339"/>
            <p:cNvSpPr/>
            <p:nvPr/>
          </p:nvSpPr>
          <p:spPr>
            <a:xfrm>
              <a:off x="7672223" y="1282564"/>
              <a:ext cx="303614" cy="275513"/>
            </a:xfrm>
            <a:custGeom>
              <a:avLst/>
              <a:gdLst/>
              <a:ahLst/>
              <a:cxnLst/>
              <a:rect l="l" t="t" r="r" b="b"/>
              <a:pathLst>
                <a:path w="303614" h="275513" extrusionOk="0">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79" name="Google Shape;779;g3d2c7932c0d_1_2339"/>
            <p:cNvGrpSpPr/>
            <p:nvPr/>
          </p:nvGrpSpPr>
          <p:grpSpPr>
            <a:xfrm>
              <a:off x="7257599" y="768348"/>
              <a:ext cx="868457" cy="867509"/>
              <a:chOff x="7257599" y="768348"/>
              <a:chExt cx="868457" cy="867509"/>
            </a:xfrm>
          </p:grpSpPr>
          <p:sp>
            <p:nvSpPr>
              <p:cNvPr id="780" name="Google Shape;780;g3d2c7932c0d_1_2339"/>
              <p:cNvSpPr/>
              <p:nvPr/>
            </p:nvSpPr>
            <p:spPr>
              <a:xfrm>
                <a:off x="7257599" y="768348"/>
                <a:ext cx="868457" cy="867509"/>
              </a:xfrm>
              <a:custGeom>
                <a:avLst/>
                <a:gdLst/>
                <a:ahLst/>
                <a:cxnLst/>
                <a:rect l="l" t="t" r="r" b="b"/>
                <a:pathLst>
                  <a:path w="868457" h="867509" extrusionOk="0">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1" name="Google Shape;781;g3d2c7932c0d_1_2339"/>
              <p:cNvSpPr/>
              <p:nvPr/>
            </p:nvSpPr>
            <p:spPr>
              <a:xfrm>
                <a:off x="7618928" y="1129902"/>
                <a:ext cx="144531" cy="144531"/>
              </a:xfrm>
              <a:custGeom>
                <a:avLst/>
                <a:gdLst/>
                <a:ahLst/>
                <a:cxnLst/>
                <a:rect l="l" t="t" r="r" b="b"/>
                <a:pathLst>
                  <a:path w="144531" h="144531" extrusionOk="0">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2" name="Google Shape;782;g3d2c7932c0d_1_2339"/>
              <p:cNvSpPr/>
              <p:nvPr/>
            </p:nvSpPr>
            <p:spPr>
              <a:xfrm>
                <a:off x="7531306" y="1043183"/>
                <a:ext cx="317969" cy="317065"/>
              </a:xfrm>
              <a:custGeom>
                <a:avLst/>
                <a:gdLst/>
                <a:ahLst/>
                <a:cxnLst/>
                <a:rect l="l" t="t" r="r" b="b"/>
                <a:pathLst>
                  <a:path w="317969" h="317065" extrusionOk="0">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3" name="Google Shape;783;g3d2c7932c0d_1_2339"/>
              <p:cNvSpPr/>
              <p:nvPr/>
            </p:nvSpPr>
            <p:spPr>
              <a:xfrm>
                <a:off x="7843855" y="1268111"/>
                <a:ext cx="113818" cy="76782"/>
              </a:xfrm>
              <a:custGeom>
                <a:avLst/>
                <a:gdLst/>
                <a:ahLst/>
                <a:cxnLst/>
                <a:rect l="l" t="t" r="r" b="b"/>
                <a:pathLst>
                  <a:path w="113818" h="76782" extrusionOk="0">
                    <a:moveTo>
                      <a:pt x="0" y="26196"/>
                    </a:moveTo>
                    <a:lnTo>
                      <a:pt x="12647" y="0"/>
                    </a:lnTo>
                    <a:lnTo>
                      <a:pt x="113819" y="50586"/>
                    </a:lnTo>
                    <a:lnTo>
                      <a:pt x="101172" y="76782"/>
                    </a:lnTo>
                    <a:lnTo>
                      <a:pt x="0" y="26196"/>
                    </a:ln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4" name="Google Shape;784;g3d2c7932c0d_1_2339"/>
              <p:cNvSpPr/>
              <p:nvPr/>
            </p:nvSpPr>
            <p:spPr>
              <a:xfrm>
                <a:off x="7633296" y="1245528"/>
                <a:ext cx="361413" cy="332422"/>
              </a:xfrm>
              <a:custGeom>
                <a:avLst/>
                <a:gdLst/>
                <a:ahLst/>
                <a:cxnLst/>
                <a:rect l="l" t="t" r="r" b="b"/>
                <a:pathLst>
                  <a:path w="361413" h="332422" extrusionOk="0">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pic>
        <p:nvPicPr>
          <p:cNvPr id="785" name="Google Shape;785;g3d2c7932c0d_1_2339"/>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151300" y="6196500"/>
            <a:ext cx="6501299" cy="43331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Placeholder 50">
            <a:extLst>
              <a:ext uri="{FF2B5EF4-FFF2-40B4-BE49-F238E27FC236}">
                <a16:creationId xmlns:a16="http://schemas.microsoft.com/office/drawing/2014/main" id="{CFF2FC1B-D0E5-3FAB-0724-ADAF5B3308E1}"/>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7197" r="7197"/>
          <a:stretch/>
        </p:blipFill>
        <p:spPr/>
      </p:pic>
      <p:pic>
        <p:nvPicPr>
          <p:cNvPr id="55" name="Picture Placeholder 54">
            <a:extLst>
              <a:ext uri="{FF2B5EF4-FFF2-40B4-BE49-F238E27FC236}">
                <a16:creationId xmlns:a16="http://schemas.microsoft.com/office/drawing/2014/main" id="{246F1841-6175-4B8C-93CD-E38B599D2FF9}"/>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4140" r="14140"/>
          <a:stretch/>
        </p:blipFill>
        <p:spPr/>
      </p:pic>
      <p:pic>
        <p:nvPicPr>
          <p:cNvPr id="75" name="Picture Placeholder 74">
            <a:extLst>
              <a:ext uri="{FF2B5EF4-FFF2-40B4-BE49-F238E27FC236}">
                <a16:creationId xmlns:a16="http://schemas.microsoft.com/office/drawing/2014/main" id="{0A5D358B-EAF0-4F6A-03E7-2F7DF0C47D45}"/>
              </a:ext>
            </a:extLst>
          </p:cNvPr>
          <p:cNvPicPr>
            <a:picLocks noGrp="1" noChangeAspect="1"/>
          </p:cNvPicPr>
          <p:nvPr>
            <p:ph type="pic" sz="quarter" idx="15"/>
          </p:nvPr>
        </p:nvPicPr>
        <p:blipFill rotWithShape="1">
          <a:blip r:embed="rId4">
            <a:extLst>
              <a:ext uri="{28A0092B-C50C-407E-A947-70E740481C1C}">
                <a14:useLocalDpi xmlns:a14="http://schemas.microsoft.com/office/drawing/2010/main" val="0"/>
              </a:ext>
            </a:extLst>
          </a:blip>
          <a:srcRect l="30593" r="30593"/>
          <a:stretch/>
        </p:blipFill>
        <p:spPr/>
      </p:pic>
      <p:sp>
        <p:nvSpPr>
          <p:cNvPr id="16" name="Text Placeholder 15">
            <a:extLst>
              <a:ext uri="{FF2B5EF4-FFF2-40B4-BE49-F238E27FC236}">
                <a16:creationId xmlns:a16="http://schemas.microsoft.com/office/drawing/2014/main" id="{A7F51794-08B6-B6E9-EA2F-31379EA2CE47}"/>
              </a:ext>
            </a:extLst>
          </p:cNvPr>
          <p:cNvSpPr>
            <a:spLocks noGrp="1"/>
          </p:cNvSpPr>
          <p:nvPr>
            <p:ph type="body" sz="quarter" idx="18"/>
          </p:nvPr>
        </p:nvSpPr>
        <p:spPr/>
        <p:txBody>
          <a:bodyPr/>
          <a:lstStyle/>
          <a:p>
            <a:r>
              <a:rPr lang="en-US"/>
              <a:t>About the Project</a:t>
            </a:r>
          </a:p>
        </p:txBody>
      </p:sp>
      <p:sp>
        <p:nvSpPr>
          <p:cNvPr id="17" name="Text Placeholder 16">
            <a:extLst>
              <a:ext uri="{FF2B5EF4-FFF2-40B4-BE49-F238E27FC236}">
                <a16:creationId xmlns:a16="http://schemas.microsoft.com/office/drawing/2014/main" id="{0096304D-ECE7-1A3F-9C41-01D87095C496}"/>
              </a:ext>
            </a:extLst>
          </p:cNvPr>
          <p:cNvSpPr>
            <a:spLocks noGrp="1"/>
          </p:cNvSpPr>
          <p:nvPr>
            <p:ph type="body" sz="quarter" idx="19"/>
          </p:nvPr>
        </p:nvSpPr>
        <p:spPr/>
        <p:txBody>
          <a:bodyPr/>
          <a:lstStyle/>
          <a:p>
            <a:r>
              <a:rPr lang="en-US"/>
              <a:t>01</a:t>
            </a:r>
          </a:p>
        </p:txBody>
      </p:sp>
      <p:sp>
        <p:nvSpPr>
          <p:cNvPr id="18" name="Text Placeholder 17">
            <a:extLst>
              <a:ext uri="{FF2B5EF4-FFF2-40B4-BE49-F238E27FC236}">
                <a16:creationId xmlns:a16="http://schemas.microsoft.com/office/drawing/2014/main" id="{61D38172-C433-D79F-75F3-AF0BF3F6F41E}"/>
              </a:ext>
            </a:extLst>
          </p:cNvPr>
          <p:cNvSpPr>
            <a:spLocks noGrp="1"/>
          </p:cNvSpPr>
          <p:nvPr>
            <p:ph type="body" sz="quarter" idx="20"/>
          </p:nvPr>
        </p:nvSpPr>
        <p:spPr/>
        <p:txBody>
          <a:bodyPr/>
          <a:lstStyle/>
          <a:p>
            <a:r>
              <a:rPr lang="en-US"/>
              <a:t>Page 3</a:t>
            </a:r>
          </a:p>
          <a:p>
            <a:endParaRPr lang="en-US"/>
          </a:p>
        </p:txBody>
      </p:sp>
      <p:sp>
        <p:nvSpPr>
          <p:cNvPr id="19" name="Text Placeholder 18">
            <a:extLst>
              <a:ext uri="{FF2B5EF4-FFF2-40B4-BE49-F238E27FC236}">
                <a16:creationId xmlns:a16="http://schemas.microsoft.com/office/drawing/2014/main" id="{E9241A13-0E20-781E-18E7-F3C20D1DD99E}"/>
              </a:ext>
            </a:extLst>
          </p:cNvPr>
          <p:cNvSpPr>
            <a:spLocks noGrp="1"/>
          </p:cNvSpPr>
          <p:nvPr>
            <p:ph type="body" sz="quarter" idx="21"/>
          </p:nvPr>
        </p:nvSpPr>
        <p:spPr/>
        <p:txBody>
          <a:bodyPr/>
          <a:lstStyle/>
          <a:p>
            <a:r>
              <a:rPr lang="en-US"/>
              <a:t>Introduction</a:t>
            </a:r>
          </a:p>
          <a:p>
            <a:endParaRPr lang="en-US"/>
          </a:p>
        </p:txBody>
      </p:sp>
      <p:sp>
        <p:nvSpPr>
          <p:cNvPr id="20" name="Text Placeholder 19">
            <a:extLst>
              <a:ext uri="{FF2B5EF4-FFF2-40B4-BE49-F238E27FC236}">
                <a16:creationId xmlns:a16="http://schemas.microsoft.com/office/drawing/2014/main" id="{29CD7CE3-0D94-5F4E-D184-92ED744EFDC8}"/>
              </a:ext>
            </a:extLst>
          </p:cNvPr>
          <p:cNvSpPr>
            <a:spLocks noGrp="1"/>
          </p:cNvSpPr>
          <p:nvPr>
            <p:ph type="body" sz="quarter" idx="22"/>
          </p:nvPr>
        </p:nvSpPr>
        <p:spPr/>
        <p:txBody>
          <a:bodyPr/>
          <a:lstStyle/>
          <a:p>
            <a:r>
              <a:rPr lang="en-US"/>
              <a:t>02</a:t>
            </a:r>
          </a:p>
        </p:txBody>
      </p:sp>
      <p:sp>
        <p:nvSpPr>
          <p:cNvPr id="21" name="Text Placeholder 20">
            <a:extLst>
              <a:ext uri="{FF2B5EF4-FFF2-40B4-BE49-F238E27FC236}">
                <a16:creationId xmlns:a16="http://schemas.microsoft.com/office/drawing/2014/main" id="{990918FE-4CF8-582E-1A91-66CC13FB40E0}"/>
              </a:ext>
            </a:extLst>
          </p:cNvPr>
          <p:cNvSpPr>
            <a:spLocks noGrp="1"/>
          </p:cNvSpPr>
          <p:nvPr>
            <p:ph type="body" sz="quarter" idx="23"/>
          </p:nvPr>
        </p:nvSpPr>
        <p:spPr/>
        <p:txBody>
          <a:bodyPr/>
          <a:lstStyle/>
          <a:p>
            <a:r>
              <a:rPr lang="en-US"/>
              <a:t>Page 4</a:t>
            </a:r>
          </a:p>
          <a:p>
            <a:endParaRPr lang="en-US"/>
          </a:p>
        </p:txBody>
      </p:sp>
      <p:sp>
        <p:nvSpPr>
          <p:cNvPr id="22" name="Text Placeholder 21">
            <a:extLst>
              <a:ext uri="{FF2B5EF4-FFF2-40B4-BE49-F238E27FC236}">
                <a16:creationId xmlns:a16="http://schemas.microsoft.com/office/drawing/2014/main" id="{524C13FF-6883-4B12-3259-27ADB9EC75BE}"/>
              </a:ext>
            </a:extLst>
          </p:cNvPr>
          <p:cNvSpPr>
            <a:spLocks noGrp="1"/>
          </p:cNvSpPr>
          <p:nvPr>
            <p:ph type="body" sz="quarter" idx="24"/>
          </p:nvPr>
        </p:nvSpPr>
        <p:spPr/>
        <p:txBody>
          <a:bodyPr/>
          <a:lstStyle/>
          <a:p>
            <a:r>
              <a:rPr lang="en-US"/>
              <a:t>Overview of the Curriculum</a:t>
            </a:r>
          </a:p>
          <a:p>
            <a:endParaRPr lang="en-US"/>
          </a:p>
        </p:txBody>
      </p:sp>
      <p:sp>
        <p:nvSpPr>
          <p:cNvPr id="23" name="Text Placeholder 22">
            <a:extLst>
              <a:ext uri="{FF2B5EF4-FFF2-40B4-BE49-F238E27FC236}">
                <a16:creationId xmlns:a16="http://schemas.microsoft.com/office/drawing/2014/main" id="{DCA4F4B8-1BB7-3958-BEA8-4E472CEC5DD2}"/>
              </a:ext>
            </a:extLst>
          </p:cNvPr>
          <p:cNvSpPr>
            <a:spLocks noGrp="1"/>
          </p:cNvSpPr>
          <p:nvPr>
            <p:ph type="body" sz="quarter" idx="25"/>
          </p:nvPr>
        </p:nvSpPr>
        <p:spPr/>
        <p:txBody>
          <a:bodyPr/>
          <a:lstStyle/>
          <a:p>
            <a:r>
              <a:rPr lang="en-US"/>
              <a:t>03</a:t>
            </a:r>
          </a:p>
        </p:txBody>
      </p:sp>
      <p:sp>
        <p:nvSpPr>
          <p:cNvPr id="24" name="Text Placeholder 23">
            <a:extLst>
              <a:ext uri="{FF2B5EF4-FFF2-40B4-BE49-F238E27FC236}">
                <a16:creationId xmlns:a16="http://schemas.microsoft.com/office/drawing/2014/main" id="{1D19D50B-6FFC-6AEB-4099-86BF010F7A64}"/>
              </a:ext>
            </a:extLst>
          </p:cNvPr>
          <p:cNvSpPr>
            <a:spLocks noGrp="1"/>
          </p:cNvSpPr>
          <p:nvPr>
            <p:ph type="body" sz="quarter" idx="26"/>
          </p:nvPr>
        </p:nvSpPr>
        <p:spPr/>
        <p:txBody>
          <a:bodyPr/>
          <a:lstStyle/>
          <a:p>
            <a:r>
              <a:rPr lang="en-US"/>
              <a:t>Page 10</a:t>
            </a:r>
          </a:p>
          <a:p>
            <a:endParaRPr lang="en-US"/>
          </a:p>
        </p:txBody>
      </p:sp>
      <p:sp>
        <p:nvSpPr>
          <p:cNvPr id="58" name="Slide Number Placeholder 20">
            <a:extLst>
              <a:ext uri="{FF2B5EF4-FFF2-40B4-BE49-F238E27FC236}">
                <a16:creationId xmlns:a16="http://schemas.microsoft.com/office/drawing/2014/main" id="{33609714-E7CF-B66B-5895-834E5F283087}"/>
              </a:ext>
            </a:extLst>
          </p:cNvPr>
          <p:cNvSpPr>
            <a:spLocks noGrp="1"/>
          </p:cNvSpPr>
          <p:nvPr>
            <p:ph type="sldNum" sz="quarter" idx="4"/>
          </p:nvPr>
        </p:nvSpPr>
        <p:spPr/>
        <p:txBody>
          <a:bodyPr/>
          <a:lstStyle/>
          <a:p>
            <a:fld id="{9C527BFA-2C0E-4CEC-B6A5-913A56FEF4B4}" type="slidenum">
              <a:rPr lang="fr-CA" smtClean="0"/>
              <a:pPr/>
              <a:t>2</a:t>
            </a:fld>
            <a:endParaRPr lang="fr-CA"/>
          </a:p>
        </p:txBody>
      </p:sp>
      <p:sp>
        <p:nvSpPr>
          <p:cNvPr id="25" name="Text Placeholder 24">
            <a:extLst>
              <a:ext uri="{FF2B5EF4-FFF2-40B4-BE49-F238E27FC236}">
                <a16:creationId xmlns:a16="http://schemas.microsoft.com/office/drawing/2014/main" id="{2EDC393E-F2F3-CAF2-8109-A8EC12E79703}"/>
              </a:ext>
            </a:extLst>
          </p:cNvPr>
          <p:cNvSpPr>
            <a:spLocks noGrp="1"/>
          </p:cNvSpPr>
          <p:nvPr>
            <p:ph type="body" sz="quarter" idx="30"/>
          </p:nvPr>
        </p:nvSpPr>
        <p:spPr/>
        <p:txBody>
          <a:bodyPr/>
          <a:lstStyle/>
          <a:p>
            <a:r>
              <a:rPr lang="en-US"/>
              <a:t>Delivery of the Curriculum</a:t>
            </a:r>
          </a:p>
          <a:p>
            <a:endParaRPr lang="en-US"/>
          </a:p>
        </p:txBody>
      </p:sp>
      <p:sp>
        <p:nvSpPr>
          <p:cNvPr id="26" name="Text Placeholder 25">
            <a:extLst>
              <a:ext uri="{FF2B5EF4-FFF2-40B4-BE49-F238E27FC236}">
                <a16:creationId xmlns:a16="http://schemas.microsoft.com/office/drawing/2014/main" id="{36D65853-6D78-D737-A41B-6B94D5C3CA65}"/>
              </a:ext>
            </a:extLst>
          </p:cNvPr>
          <p:cNvSpPr>
            <a:spLocks noGrp="1"/>
          </p:cNvSpPr>
          <p:nvPr>
            <p:ph type="body" sz="quarter" idx="31"/>
          </p:nvPr>
        </p:nvSpPr>
        <p:spPr/>
        <p:txBody>
          <a:bodyPr/>
          <a:lstStyle/>
          <a:p>
            <a:r>
              <a:rPr lang="en-US"/>
              <a:t>04</a:t>
            </a:r>
          </a:p>
        </p:txBody>
      </p:sp>
      <p:sp>
        <p:nvSpPr>
          <p:cNvPr id="27" name="Text Placeholder 26">
            <a:extLst>
              <a:ext uri="{FF2B5EF4-FFF2-40B4-BE49-F238E27FC236}">
                <a16:creationId xmlns:a16="http://schemas.microsoft.com/office/drawing/2014/main" id="{5FE5A3DA-AAE1-061F-713A-2C1FC1161649}"/>
              </a:ext>
            </a:extLst>
          </p:cNvPr>
          <p:cNvSpPr>
            <a:spLocks noGrp="1"/>
          </p:cNvSpPr>
          <p:nvPr>
            <p:ph type="body" sz="quarter" idx="32"/>
          </p:nvPr>
        </p:nvSpPr>
        <p:spPr/>
        <p:txBody>
          <a:bodyPr/>
          <a:lstStyle/>
          <a:p>
            <a:r>
              <a:rPr lang="en-US"/>
              <a:t>Page 18</a:t>
            </a:r>
          </a:p>
          <a:p>
            <a:endParaRPr lang="en-US"/>
          </a:p>
        </p:txBody>
      </p:sp>
      <p:sp>
        <p:nvSpPr>
          <p:cNvPr id="34" name="Text Placeholder 33">
            <a:extLst>
              <a:ext uri="{FF2B5EF4-FFF2-40B4-BE49-F238E27FC236}">
                <a16:creationId xmlns:a16="http://schemas.microsoft.com/office/drawing/2014/main" id="{7B3E5D5D-14F1-FE34-A0C4-63B6E0C4551E}"/>
              </a:ext>
            </a:extLst>
          </p:cNvPr>
          <p:cNvSpPr>
            <a:spLocks noGrp="1"/>
          </p:cNvSpPr>
          <p:nvPr>
            <p:ph type="body" sz="quarter" idx="42"/>
          </p:nvPr>
        </p:nvSpPr>
        <p:spPr/>
        <p:txBody>
          <a:bodyPr/>
          <a:lstStyle/>
          <a:p>
            <a:r>
              <a:rPr lang="en-US"/>
              <a:t>CONTENTS</a:t>
            </a:r>
          </a:p>
        </p:txBody>
      </p:sp>
      <p:pic>
        <p:nvPicPr>
          <p:cNvPr id="6" name="Picture Placeholder 5">
            <a:extLst>
              <a:ext uri="{FF2B5EF4-FFF2-40B4-BE49-F238E27FC236}">
                <a16:creationId xmlns:a16="http://schemas.microsoft.com/office/drawing/2014/main" id="{069345D9-FA14-0DEE-89B2-C6805D8F357A}"/>
              </a:ext>
            </a:extLst>
          </p:cNvPr>
          <p:cNvPicPr>
            <a:picLocks noGrp="1" noChangeAspect="1"/>
          </p:cNvPicPr>
          <p:nvPr>
            <p:ph type="pic" sz="quarter" idx="10"/>
          </p:nvPr>
        </p:nvPicPr>
        <p:blipFill rotWithShape="1">
          <a:blip r:embed="rId5">
            <a:extLst>
              <a:ext uri="{28A0092B-C50C-407E-A947-70E740481C1C}">
                <a14:useLocalDpi xmlns:a14="http://schemas.microsoft.com/office/drawing/2010/main" val="0"/>
              </a:ext>
            </a:extLst>
          </a:blip>
          <a:srcRect l="42383" t="-666" r="27617" b="666"/>
          <a:stretch/>
        </p:blipFill>
        <p:spPr>
          <a:xfrm>
            <a:off x="636397" y="-2"/>
            <a:ext cx="1508400" cy="3351974"/>
          </a:xfrm>
        </p:spPr>
      </p:pic>
      <p:pic>
        <p:nvPicPr>
          <p:cNvPr id="10" name="Picture Placeholder 9">
            <a:extLst>
              <a:ext uri="{FF2B5EF4-FFF2-40B4-BE49-F238E27FC236}">
                <a16:creationId xmlns:a16="http://schemas.microsoft.com/office/drawing/2014/main" id="{238209C7-9B30-5133-BE54-E06576F61114}"/>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l="7117" r="7117"/>
          <a:stretch>
            <a:fillRect/>
          </a:stretch>
        </p:blipFill>
        <p:spPr/>
      </p:pic>
      <p:pic>
        <p:nvPicPr>
          <p:cNvPr id="53" name="Picture Placeholder 52">
            <a:extLst>
              <a:ext uri="{FF2B5EF4-FFF2-40B4-BE49-F238E27FC236}">
                <a16:creationId xmlns:a16="http://schemas.microsoft.com/office/drawing/2014/main" id="{025E61AD-6A82-EF2C-E98A-1C04B4BEE896}"/>
              </a:ext>
            </a:extLst>
          </p:cNvPr>
          <p:cNvPicPr>
            <a:picLocks noGrp="1" noChangeAspect="1"/>
          </p:cNvPicPr>
          <p:nvPr>
            <p:ph type="pic" sz="quarter" idx="16"/>
          </p:nvPr>
        </p:nvPicPr>
        <p:blipFill>
          <a:blip r:embed="rId7">
            <a:extLst>
              <a:ext uri="{28A0092B-C50C-407E-A947-70E740481C1C}">
                <a14:useLocalDpi xmlns:a14="http://schemas.microsoft.com/office/drawing/2010/main" val="0"/>
              </a:ext>
            </a:extLst>
          </a:blip>
          <a:srcRect l="14103" r="14103"/>
          <a:stretch>
            <a:fillRect/>
          </a:stretch>
        </p:blipFill>
        <p:spPr/>
      </p:pic>
    </p:spTree>
    <p:extLst>
      <p:ext uri="{BB962C8B-B14F-4D97-AF65-F5344CB8AC3E}">
        <p14:creationId xmlns:p14="http://schemas.microsoft.com/office/powerpoint/2010/main" val="2476371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pic>
        <p:nvPicPr>
          <p:cNvPr id="790" name="Google Shape;790;g3d2c7932c0d_1_2626"/>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521950" y="5433650"/>
            <a:ext cx="2805061" cy="4208620"/>
          </a:xfrm>
          <a:prstGeom prst="rect">
            <a:avLst/>
          </a:prstGeom>
          <a:noFill/>
          <a:ln>
            <a:noFill/>
          </a:ln>
        </p:spPr>
      </p:pic>
      <p:sp>
        <p:nvSpPr>
          <p:cNvPr id="791" name="Google Shape;791;g3d2c7932c0d_1_2626"/>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792" name="Google Shape;792;g3d2c7932c0d_1_2626"/>
          <p:cNvSpPr txBox="1">
            <a:spLocks noGrp="1"/>
          </p:cNvSpPr>
          <p:nvPr>
            <p:ph type="body" idx="1"/>
          </p:nvPr>
        </p:nvSpPr>
        <p:spPr>
          <a:xfrm>
            <a:off x="690225" y="2295575"/>
            <a:ext cx="6450900" cy="24225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1200" b="1">
                <a:solidFill>
                  <a:srgbClr val="0C4659"/>
                </a:solidFill>
              </a:rPr>
              <a:t>When delivering the curriculum remotely, consider the following:</a:t>
            </a:r>
            <a:endParaRPr sz="1200" b="1">
              <a:solidFill>
                <a:srgbClr val="0C4659"/>
              </a:solidFill>
            </a:endParaRPr>
          </a:p>
          <a:p>
            <a:pPr marL="0" indent="0">
              <a:lnSpc>
                <a:spcPct val="115000"/>
              </a:lnSpc>
              <a:buClr>
                <a:schemeClr val="dk1"/>
              </a:buClr>
            </a:pPr>
            <a:r>
              <a:rPr lang="en-US" sz="1200">
                <a:solidFill>
                  <a:srgbClr val="0C4659"/>
                </a:solidFill>
              </a:rPr>
              <a:t>➢ Ensure that learners have access to stable internet connection and appropriate digital devices (e.g. laptop, tablet, headset).</a:t>
            </a:r>
            <a:endParaRPr lang="en-US" sz="1200"/>
          </a:p>
          <a:p>
            <a:pPr marL="0" indent="0">
              <a:lnSpc>
                <a:spcPct val="114999"/>
              </a:lnSpc>
            </a:pPr>
            <a:r>
              <a:rPr lang="en-US" sz="1200">
                <a:solidFill>
                  <a:srgbClr val="0C4659"/>
                </a:solidFill>
              </a:rPr>
              <a:t>➢ Use a Learning Management System (LMS) such as Moodle, Google Classroom, or Microsoft Teams to </a:t>
            </a:r>
            <a:r>
              <a:rPr lang="en-US" sz="1200" err="1">
                <a:solidFill>
                  <a:srgbClr val="0C4659"/>
                </a:solidFill>
              </a:rPr>
              <a:t>organise</a:t>
            </a:r>
            <a:r>
              <a:rPr lang="en-US" sz="1200">
                <a:solidFill>
                  <a:srgbClr val="0C4659"/>
                </a:solidFill>
              </a:rPr>
              <a:t> content, assignments, and communication.</a:t>
            </a:r>
            <a:endParaRPr lang="en-US" sz="1200"/>
          </a:p>
          <a:p>
            <a:pPr marL="0" indent="0">
              <a:lnSpc>
                <a:spcPct val="114999"/>
              </a:lnSpc>
            </a:pPr>
            <a:r>
              <a:rPr lang="en-US" sz="1200">
                <a:solidFill>
                  <a:srgbClr val="0C4659"/>
                </a:solidFill>
              </a:rPr>
              <a:t>➢ Combine synchronous learning (live sessions via Zoom or Teams) with asynchronous learning (recorded materials, readings, and exercises).</a:t>
            </a:r>
            <a:endParaRPr lang="en-US" sz="1200"/>
          </a:p>
          <a:p>
            <a:pPr marL="0" indent="0">
              <a:lnSpc>
                <a:spcPct val="114999"/>
              </a:lnSpc>
            </a:pPr>
            <a:r>
              <a:rPr lang="en-US" sz="1200">
                <a:solidFill>
                  <a:srgbClr val="0C4659"/>
                </a:solidFill>
              </a:rPr>
              <a:t>➢ Integrate interactive tools (e.g. </a:t>
            </a:r>
            <a:r>
              <a:rPr lang="en-US" sz="1200" err="1">
                <a:solidFill>
                  <a:srgbClr val="0C4659"/>
                </a:solidFill>
              </a:rPr>
              <a:t>Mentimeter</a:t>
            </a:r>
            <a:r>
              <a:rPr lang="en-US" sz="1200">
                <a:solidFill>
                  <a:srgbClr val="0C4659"/>
                </a:solidFill>
              </a:rPr>
              <a:t>, Padlet, Kahoot) to enhance engagement and participation.</a:t>
            </a:r>
            <a:endParaRPr lang="en-US" sz="1200"/>
          </a:p>
          <a:p>
            <a:pPr marL="0" indent="0">
              <a:lnSpc>
                <a:spcPct val="114999"/>
              </a:lnSpc>
            </a:pPr>
            <a:r>
              <a:rPr lang="en-US" sz="1200">
                <a:solidFill>
                  <a:srgbClr val="0C4659"/>
                </a:solidFill>
              </a:rPr>
              <a:t>➢ Provide opportunities for interaction through discussion forums, group work, and peer feedback.</a:t>
            </a:r>
            <a:endParaRPr lang="en-US" sz="1200"/>
          </a:p>
          <a:p>
            <a:pPr marL="0" indent="0">
              <a:lnSpc>
                <a:spcPct val="114999"/>
              </a:lnSpc>
            </a:pPr>
            <a:r>
              <a:rPr lang="en-US" sz="1200">
                <a:solidFill>
                  <a:srgbClr val="0C4659"/>
                </a:solidFill>
              </a:rPr>
              <a:t>➢ Offer regular support through virtual consultations or office hours.</a:t>
            </a:r>
            <a:endParaRPr lang="en-US" sz="1200"/>
          </a:p>
          <a:p>
            <a:pPr marL="0" lvl="0" indent="0" algn="just">
              <a:lnSpc>
                <a:spcPct val="114999"/>
              </a:lnSpc>
              <a:spcBef>
                <a:spcPts val="0"/>
              </a:spcBef>
              <a:spcAft>
                <a:spcPts val="0"/>
              </a:spcAft>
              <a:buSzPts val="1100"/>
              <a:buFont typeface="Arial"/>
              <a:buNone/>
            </a:pPr>
            <a:r>
              <a:rPr lang="en-US" sz="1200">
                <a:solidFill>
                  <a:srgbClr val="0C4659"/>
                </a:solidFill>
              </a:rPr>
              <a:t>➢ Include interactive elements in live sessions, such as breakout rooms, polls, and Q&amp;A activities.</a:t>
            </a: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rPr>
              <a:t> </a:t>
            </a:r>
            <a:endParaRPr sz="1200">
              <a:solidFill>
                <a:srgbClr val="0C4659"/>
              </a:solidFill>
            </a:endParaRPr>
          </a:p>
          <a:p>
            <a:pPr marL="0" lvl="0" indent="0" algn="just" rtl="0">
              <a:lnSpc>
                <a:spcPct val="110909"/>
              </a:lnSpc>
              <a:spcBef>
                <a:spcPts val="0"/>
              </a:spcBef>
              <a:spcAft>
                <a:spcPts val="0"/>
              </a:spcAft>
              <a:buClr>
                <a:srgbClr val="0C4659"/>
              </a:buClr>
              <a:buSzPts val="1100"/>
              <a:buNone/>
            </a:pPr>
            <a:endParaRPr sz="1200">
              <a:solidFill>
                <a:srgbClr val="0C4659"/>
              </a:solidFill>
            </a:endParaRPr>
          </a:p>
        </p:txBody>
      </p:sp>
      <p:sp>
        <p:nvSpPr>
          <p:cNvPr id="793" name="Google Shape;793;g3d2c7932c0d_1_2626"/>
          <p:cNvSpPr txBox="1">
            <a:spLocks noGrp="1"/>
          </p:cNvSpPr>
          <p:nvPr>
            <p:ph type="body" idx="2"/>
          </p:nvPr>
        </p:nvSpPr>
        <p:spPr>
          <a:xfrm>
            <a:off x="690225" y="806300"/>
            <a:ext cx="6450900" cy="13779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The online delivery of the curriculum provides a fully digital learning experience that can be accessed from anywhere, at any time. This approach utilises digital tools and platforms to support flexible and inclusive learning.</a:t>
            </a:r>
            <a:endParaRPr sz="1200" i="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i="0">
                <a:solidFill>
                  <a:srgbClr val="0C4659"/>
                </a:solidFill>
              </a:rPr>
              <a:t>The training materials are available in digital format and include presentations, videos, case studies, and interactive exercises. These resources can be accessed independently or as part of facilitated online sessions, allowing learners to engage with the content at their own pace.</a:t>
            </a:r>
            <a:endParaRPr sz="1200" i="0">
              <a:solidFill>
                <a:srgbClr val="0C4659"/>
              </a:solidFill>
            </a:endParaRPr>
          </a:p>
          <a:p>
            <a:pPr marL="0" lvl="0" indent="0" algn="l" rtl="0">
              <a:lnSpc>
                <a:spcPct val="108235"/>
              </a:lnSpc>
              <a:spcBef>
                <a:spcPts val="0"/>
              </a:spcBef>
              <a:spcAft>
                <a:spcPts val="0"/>
              </a:spcAft>
              <a:buClr>
                <a:srgbClr val="0C4659"/>
              </a:buClr>
              <a:buSzPts val="1700"/>
              <a:buNone/>
            </a:pPr>
            <a:endParaRPr/>
          </a:p>
        </p:txBody>
      </p:sp>
      <p:sp>
        <p:nvSpPr>
          <p:cNvPr id="794" name="Google Shape;794;g3d2c7932c0d_1_2626"/>
          <p:cNvSpPr txBox="1">
            <a:spLocks noGrp="1"/>
          </p:cNvSpPr>
          <p:nvPr>
            <p:ph type="body" idx="3"/>
          </p:nvPr>
        </p:nvSpPr>
        <p:spPr>
          <a:xfrm>
            <a:off x="634478" y="313613"/>
            <a:ext cx="6506700" cy="3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None/>
            </a:pPr>
            <a:r>
              <a:rPr lang="en-US">
                <a:solidFill>
                  <a:srgbClr val="0C4659"/>
                </a:solidFill>
              </a:rPr>
              <a:t>ONLINE FORMAT</a:t>
            </a:r>
            <a:endParaRPr>
              <a:solidFill>
                <a:srgbClr val="0C4659"/>
              </a:solidFill>
            </a:endParaRPr>
          </a:p>
        </p:txBody>
      </p:sp>
      <p:sp>
        <p:nvSpPr>
          <p:cNvPr id="795" name="Google Shape;795;g3d2c7932c0d_1_2626"/>
          <p:cNvSpPr txBox="1">
            <a:spLocks noGrp="1"/>
          </p:cNvSpPr>
          <p:nvPr>
            <p:ph type="body" idx="5"/>
          </p:nvPr>
        </p:nvSpPr>
        <p:spPr>
          <a:xfrm>
            <a:off x="4339202" y="5586707"/>
            <a:ext cx="3308100" cy="16302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1200" b="1" i="0"/>
              <a:t>When selecting the delivery mode, educators and trainers are encouraged to consider the specific needs of learners, available technological and institutional resources, and the overall learning objectives. The Educator’s Guide supports this process by ensuring pedagogical coherence, inclusivity, and effective knowledge transfer across different implementation contexts.</a:t>
            </a:r>
            <a:endParaRPr sz="1200" b="1" i="0"/>
          </a:p>
          <a:p>
            <a:pPr marL="0" lvl="0" indent="0" algn="ctr" rtl="0">
              <a:lnSpc>
                <a:spcPct val="97272"/>
              </a:lnSpc>
              <a:spcBef>
                <a:spcPts val="0"/>
              </a:spcBef>
              <a:spcAft>
                <a:spcPts val="0"/>
              </a:spcAft>
              <a:buClr>
                <a:schemeClr val="lt1"/>
              </a:buClr>
              <a:buSzPts val="2200"/>
              <a:buNone/>
            </a:pPr>
            <a:endParaRPr/>
          </a:p>
        </p:txBody>
      </p:sp>
      <p:cxnSp>
        <p:nvCxnSpPr>
          <p:cNvPr id="796" name="Google Shape;796;g3d2c7932c0d_1_2626"/>
          <p:cNvCxnSpPr/>
          <p:nvPr/>
        </p:nvCxnSpPr>
        <p:spPr>
          <a:xfrm>
            <a:off x="-12269" y="806297"/>
            <a:ext cx="2466000" cy="0"/>
          </a:xfrm>
          <a:prstGeom prst="straightConnector1">
            <a:avLst/>
          </a:prstGeom>
          <a:noFill/>
          <a:ln w="19050" cap="flat" cmpd="sng">
            <a:solidFill>
              <a:srgbClr val="3FB5A1"/>
            </a:solidFill>
            <a:prstDash val="solid"/>
            <a:miter lim="800000"/>
            <a:headEnd type="none" w="sm" len="sm"/>
            <a:tailEnd type="none" w="sm" len="sm"/>
          </a:ln>
        </p:spPr>
      </p:cxnSp>
      <p:sp>
        <p:nvSpPr>
          <p:cNvPr id="797" name="Google Shape;797;g3d2c7932c0d_1_2626"/>
          <p:cNvSpPr/>
          <p:nvPr/>
        </p:nvSpPr>
        <p:spPr>
          <a:xfrm>
            <a:off x="3109863" y="6499018"/>
            <a:ext cx="1229328" cy="889917"/>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20"/>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803" name="Google Shape;803;p20"/>
          <p:cNvSpPr txBox="1">
            <a:spLocks noGrp="1"/>
          </p:cNvSpPr>
          <p:nvPr>
            <p:ph type="body" idx="4"/>
          </p:nvPr>
        </p:nvSpPr>
        <p:spPr>
          <a:xfrm>
            <a:off x="3509275" y="1190857"/>
            <a:ext cx="3887700" cy="6036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6000"/>
              <a:buNone/>
            </a:pPr>
            <a:r>
              <a:rPr lang="en-US" sz="2400" i="0" u="none" strike="noStrike"/>
              <a:t>Teaching methodologies</a:t>
            </a:r>
            <a:endParaRPr sz="5600"/>
          </a:p>
        </p:txBody>
      </p:sp>
      <p:sp>
        <p:nvSpPr>
          <p:cNvPr id="804" name="Google Shape;804;p20"/>
          <p:cNvSpPr/>
          <p:nvPr/>
        </p:nvSpPr>
        <p:spPr>
          <a:xfrm>
            <a:off x="3509274" y="9148586"/>
            <a:ext cx="3495459" cy="3518254"/>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alpha val="65882"/>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805" name="Google Shape;805;p20"/>
          <p:cNvCxnSpPr/>
          <p:nvPr/>
        </p:nvCxnSpPr>
        <p:spPr>
          <a:xfrm>
            <a:off x="0" y="3375581"/>
            <a:ext cx="2466000" cy="0"/>
          </a:xfrm>
          <a:prstGeom prst="straightConnector1">
            <a:avLst/>
          </a:prstGeom>
          <a:noFill/>
          <a:ln w="19050" cap="flat" cmpd="sng">
            <a:solidFill>
              <a:srgbClr val="3FB5A1"/>
            </a:solidFill>
            <a:prstDash val="solid"/>
            <a:miter lim="800000"/>
            <a:headEnd type="none" w="sm" len="sm"/>
            <a:tailEnd type="none" w="sm" len="sm"/>
          </a:ln>
        </p:spPr>
      </p:cxnSp>
      <p:sp>
        <p:nvSpPr>
          <p:cNvPr id="806" name="Google Shape;806;p20"/>
          <p:cNvSpPr txBox="1"/>
          <p:nvPr/>
        </p:nvSpPr>
        <p:spPr>
          <a:xfrm>
            <a:off x="466725" y="772176"/>
            <a:ext cx="2952300" cy="23088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0" u="none" strike="noStrike">
                <a:solidFill>
                  <a:srgbClr val="0C4659"/>
                </a:solidFill>
                <a:latin typeface="Calibri"/>
                <a:ea typeface="Calibri"/>
                <a:cs typeface="Calibri"/>
                <a:sym typeface="Calibri"/>
              </a:rPr>
              <a:t>Methodology rationale</a:t>
            </a:r>
            <a:br>
              <a:rPr lang="en-US" sz="1200" i="0" u="none" strike="noStrike">
                <a:solidFill>
                  <a:srgbClr val="0C4659"/>
                </a:solidFill>
                <a:latin typeface="Calibri"/>
                <a:ea typeface="Calibri"/>
                <a:cs typeface="Calibri"/>
                <a:sym typeface="Calibri"/>
              </a:rPr>
            </a:br>
            <a:endParaRPr sz="1200">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a:solidFill>
                  <a:srgbClr val="0C4659"/>
                </a:solidFill>
                <a:latin typeface="Calibri"/>
                <a:ea typeface="Calibri"/>
                <a:cs typeface="Calibri"/>
                <a:sym typeface="Calibri"/>
              </a:rPr>
              <a:t>IncludeMe+ modules consistently embed exercises, videos, tools, and case studies - indicating an instructional intent toward experiential learning rather than lecture-only delivery. The guide therefore recommends a methodology stack commonly used in Erasmus+ training resources: blended delivery, flipped elements, collaborative learning, peer review, and project-based outputs. </a:t>
            </a:r>
            <a:endParaRPr sz="1200">
              <a:solidFill>
                <a:srgbClr val="0C4659"/>
              </a:solidFill>
              <a:latin typeface="Calibri"/>
              <a:ea typeface="Calibri"/>
              <a:cs typeface="Calibri"/>
              <a:sym typeface="Calibri"/>
            </a:endParaRPr>
          </a:p>
        </p:txBody>
      </p:sp>
      <p:sp>
        <p:nvSpPr>
          <p:cNvPr id="807" name="Google Shape;807;p20"/>
          <p:cNvSpPr txBox="1"/>
          <p:nvPr/>
        </p:nvSpPr>
        <p:spPr>
          <a:xfrm>
            <a:off x="563349" y="3783477"/>
            <a:ext cx="6506700" cy="341627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0" u="none" strike="noStrike">
                <a:solidFill>
                  <a:srgbClr val="0C4659"/>
                </a:solidFill>
                <a:latin typeface="Calibri"/>
                <a:ea typeface="Calibri"/>
                <a:cs typeface="Calibri"/>
                <a:sym typeface="Calibri"/>
              </a:rPr>
              <a:t>Recommended core methodologies </a:t>
            </a:r>
            <a:endParaRPr lang="en-US" sz="1200">
              <a:latin typeface="Calibri"/>
              <a:ea typeface="Calibri"/>
              <a:cs typeface="Calibri"/>
            </a:endParaRPr>
          </a:p>
          <a:p>
            <a:pPr algn="just"/>
            <a:endParaRPr lang="en-US" sz="1200" b="1">
              <a:solidFill>
                <a:srgbClr val="0C4659"/>
              </a:solidFill>
              <a:latin typeface="Calibri"/>
              <a:ea typeface="Calibri"/>
              <a:cs typeface="Calibri"/>
              <a:sym typeface="Calibri"/>
            </a:endParaRPr>
          </a:p>
          <a:p>
            <a:pPr marL="0" marR="0" lvl="0" indent="0" algn="just" rtl="0">
              <a:spcBef>
                <a:spcPts val="0"/>
              </a:spcBef>
              <a:spcAft>
                <a:spcPts val="0"/>
              </a:spcAft>
              <a:buNone/>
            </a:pPr>
            <a:r>
              <a:rPr lang="en-US" sz="1200" i="0" u="none" strike="noStrike">
                <a:solidFill>
                  <a:srgbClr val="0C4659"/>
                </a:solidFill>
                <a:latin typeface="Calibri"/>
                <a:ea typeface="Calibri"/>
                <a:cs typeface="Calibri"/>
                <a:sym typeface="Calibri"/>
              </a:rPr>
              <a:t>Use 2 - 3 per session to keep pacing disciplined.</a:t>
            </a:r>
            <a:endParaRPr lang="en-US" sz="1200">
              <a:latin typeface="Calibri"/>
              <a:ea typeface="Calibri"/>
              <a:cs typeface="Calibri"/>
            </a:endParaRPr>
          </a:p>
          <a:p>
            <a:pPr algn="just"/>
            <a:endParaRPr lang="en-US" sz="1200">
              <a:solidFill>
                <a:srgbClr val="0C4659"/>
              </a:solidFill>
              <a:latin typeface="Calibri"/>
              <a:ea typeface="Calibri"/>
              <a:cs typeface="Calibri"/>
              <a:sym typeface="Calibri"/>
            </a:endParaRPr>
          </a:p>
          <a:p>
            <a:pPr marL="131445" marR="0" lvl="0" indent="-76200" algn="just" rtl="0">
              <a:spcBef>
                <a:spcPts val="0"/>
              </a:spcBef>
              <a:spcAft>
                <a:spcPts val="0"/>
              </a:spcAft>
              <a:buClr>
                <a:srgbClr val="0C4659"/>
              </a:buClr>
              <a:buSzPts val="1200"/>
              <a:buFont typeface="Arial"/>
              <a:buChar char="•"/>
            </a:pPr>
            <a:r>
              <a:rPr lang="en-US" sz="1200" b="1">
                <a:solidFill>
                  <a:srgbClr val="0C4659"/>
                </a:solidFill>
                <a:latin typeface="Calibri"/>
                <a:ea typeface="Calibri"/>
                <a:cs typeface="Calibri"/>
                <a:sym typeface="Calibri"/>
              </a:rPr>
              <a:t> </a:t>
            </a:r>
            <a:r>
              <a:rPr lang="en-US" sz="1200" b="1" i="0" u="none" strike="noStrike">
                <a:solidFill>
                  <a:srgbClr val="0C4659"/>
                </a:solidFill>
                <a:latin typeface="Calibri"/>
                <a:ea typeface="Calibri"/>
                <a:cs typeface="Calibri"/>
                <a:sym typeface="Calibri"/>
              </a:rPr>
              <a:t>Case-based learning:</a:t>
            </a:r>
            <a:r>
              <a:rPr lang="en-US" sz="1200" i="0" u="none" strike="noStrike">
                <a:solidFill>
                  <a:srgbClr val="0C4659"/>
                </a:solidFill>
                <a:latin typeface="Calibri"/>
                <a:ea typeface="Calibri"/>
                <a:cs typeface="Calibri"/>
                <a:sym typeface="Calibri"/>
              </a:rPr>
              <a:t> Use module-provided European case studies to connect concepts to real practice and to make ethical dilemmas visible (e.g., misinformation cases; peace journalism initiatives; platform accountability examples). </a:t>
            </a:r>
            <a:endParaRPr sz="1200">
              <a:solidFill>
                <a:srgbClr val="0C4659"/>
              </a:solidFill>
              <a:latin typeface="Calibri"/>
              <a:ea typeface="Calibri"/>
              <a:cs typeface="Calibri"/>
              <a:sym typeface="Calibri"/>
            </a:endParaRPr>
          </a:p>
          <a:p>
            <a:pPr marL="131445" marR="0" lvl="0" indent="-76200" algn="just" rtl="0">
              <a:spcBef>
                <a:spcPts val="0"/>
              </a:spcBef>
              <a:spcAft>
                <a:spcPts val="0"/>
              </a:spcAft>
              <a:buClr>
                <a:srgbClr val="0C4659"/>
              </a:buClr>
              <a:buSzPts val="1200"/>
              <a:buFont typeface="Arial"/>
              <a:buChar char="•"/>
            </a:pPr>
            <a:r>
              <a:rPr lang="en-US" sz="1200" b="1">
                <a:solidFill>
                  <a:srgbClr val="0C4659"/>
                </a:solidFill>
                <a:latin typeface="Calibri"/>
                <a:ea typeface="Calibri"/>
                <a:cs typeface="Calibri"/>
                <a:sym typeface="Calibri"/>
              </a:rPr>
              <a:t> </a:t>
            </a:r>
            <a:r>
              <a:rPr lang="en-US" sz="1200" b="1" i="0" u="none" strike="noStrike">
                <a:solidFill>
                  <a:srgbClr val="0C4659"/>
                </a:solidFill>
                <a:latin typeface="Calibri"/>
                <a:ea typeface="Calibri"/>
                <a:cs typeface="Calibri"/>
                <a:sym typeface="Calibri"/>
              </a:rPr>
              <a:t>Simulation and role-play:</a:t>
            </a:r>
            <a:r>
              <a:rPr lang="en-US" sz="1200" i="0" u="none" strike="noStrike">
                <a:solidFill>
                  <a:srgbClr val="0C4659"/>
                </a:solidFill>
                <a:latin typeface="Calibri"/>
                <a:ea typeface="Calibri"/>
                <a:cs typeface="Calibri"/>
                <a:sym typeface="Calibri"/>
              </a:rPr>
              <a:t> Especially effective for digital mediation (moderation/repair of dialogue), stakeholder governance, and civic debate. Module 1 explicitly points to role-playing, debate simulations, and fact-checking as interactive tools. </a:t>
            </a:r>
            <a:endParaRPr sz="1200">
              <a:solidFill>
                <a:srgbClr val="0C4659"/>
              </a:solidFill>
              <a:latin typeface="Calibri"/>
              <a:ea typeface="Calibri"/>
              <a:cs typeface="Calibri"/>
              <a:sym typeface="Calibri"/>
            </a:endParaRPr>
          </a:p>
          <a:p>
            <a:pPr marL="131445" marR="0" lvl="0" indent="-76200" algn="just" rtl="0">
              <a:spcBef>
                <a:spcPts val="0"/>
              </a:spcBef>
              <a:spcAft>
                <a:spcPts val="0"/>
              </a:spcAft>
              <a:buClr>
                <a:srgbClr val="0C4659"/>
              </a:buClr>
              <a:buSzPts val="1200"/>
              <a:buFont typeface="Arial"/>
              <a:buChar char="•"/>
            </a:pPr>
            <a:r>
              <a:rPr lang="en-US" sz="1200" b="1">
                <a:solidFill>
                  <a:srgbClr val="0C4659"/>
                </a:solidFill>
                <a:latin typeface="Calibri"/>
                <a:ea typeface="Calibri"/>
                <a:cs typeface="Calibri"/>
                <a:sym typeface="Calibri"/>
              </a:rPr>
              <a:t> </a:t>
            </a:r>
            <a:r>
              <a:rPr lang="en-US" sz="1200" b="1" i="0" u="none" strike="noStrike">
                <a:solidFill>
                  <a:srgbClr val="0C4659"/>
                </a:solidFill>
                <a:latin typeface="Calibri"/>
                <a:ea typeface="Calibri"/>
                <a:cs typeface="Calibri"/>
                <a:sym typeface="Calibri"/>
              </a:rPr>
              <a:t>Collaborative learning and peer feedback:</a:t>
            </a:r>
            <a:r>
              <a:rPr lang="en-US" sz="1200" i="0" u="none" strike="noStrike">
                <a:solidFill>
                  <a:srgbClr val="0C4659"/>
                </a:solidFill>
                <a:latin typeface="Calibri"/>
                <a:ea typeface="Calibri"/>
                <a:cs typeface="Calibri"/>
                <a:sym typeface="Calibri"/>
              </a:rPr>
              <a:t> Build cross-sector perspective by intentionally mixing learners from HEIs, media, CSOs, and students - consistent with </a:t>
            </a:r>
            <a:r>
              <a:rPr lang="en-US" sz="1200" i="0" u="none" strike="noStrike" err="1">
                <a:solidFill>
                  <a:srgbClr val="0C4659"/>
                </a:solidFill>
                <a:latin typeface="Calibri"/>
                <a:ea typeface="Calibri"/>
                <a:cs typeface="Calibri"/>
                <a:sym typeface="Calibri"/>
              </a:rPr>
              <a:t>IncludeMe</a:t>
            </a:r>
            <a:r>
              <a:rPr lang="en-US" sz="1200" i="0" u="none" strike="noStrike">
                <a:solidFill>
                  <a:srgbClr val="0C4659"/>
                </a:solidFill>
                <a:latin typeface="Calibri"/>
                <a:ea typeface="Calibri"/>
                <a:cs typeface="Calibri"/>
                <a:sym typeface="Calibri"/>
              </a:rPr>
              <a:t>+ target groups and consortium training experiences. </a:t>
            </a:r>
            <a:endParaRPr sz="1200">
              <a:solidFill>
                <a:srgbClr val="0C4659"/>
              </a:solidFill>
              <a:latin typeface="Calibri"/>
              <a:ea typeface="Calibri"/>
              <a:cs typeface="Calibri"/>
              <a:sym typeface="Calibri"/>
            </a:endParaRPr>
          </a:p>
          <a:p>
            <a:pPr marL="131445" marR="0" lvl="0" indent="-76200" algn="just" rtl="0">
              <a:spcBef>
                <a:spcPts val="0"/>
              </a:spcBef>
              <a:spcAft>
                <a:spcPts val="0"/>
              </a:spcAft>
              <a:buClr>
                <a:srgbClr val="0C4659"/>
              </a:buClr>
              <a:buSzPts val="1200"/>
              <a:buFont typeface="Arial"/>
              <a:buChar char="•"/>
            </a:pPr>
            <a:r>
              <a:rPr lang="en-US" sz="1200" b="1">
                <a:solidFill>
                  <a:srgbClr val="0C4659"/>
                </a:solidFill>
                <a:latin typeface="Calibri"/>
                <a:ea typeface="Calibri"/>
                <a:cs typeface="Calibri"/>
                <a:sym typeface="Calibri"/>
              </a:rPr>
              <a:t> </a:t>
            </a:r>
            <a:r>
              <a:rPr lang="en-US" sz="1200" b="1" i="0" u="none" strike="noStrike">
                <a:solidFill>
                  <a:srgbClr val="0C4659"/>
                </a:solidFill>
                <a:latin typeface="Calibri"/>
                <a:ea typeface="Calibri"/>
                <a:cs typeface="Calibri"/>
                <a:sym typeface="Calibri"/>
              </a:rPr>
              <a:t>Project-based learning (PBL):</a:t>
            </a:r>
            <a:r>
              <a:rPr lang="en-US" sz="1200" i="0" u="none" strike="noStrike">
                <a:solidFill>
                  <a:srgbClr val="0C4659"/>
                </a:solidFill>
                <a:latin typeface="Calibri"/>
                <a:ea typeface="Calibri"/>
                <a:cs typeface="Calibri"/>
                <a:sym typeface="Calibri"/>
              </a:rPr>
              <a:t> End modules with an artefact (charter, story prototype, campaign plan, governance proposal). The course’s “tools &amp; templates” orientation supports PBL and portfolio assessment. </a:t>
            </a:r>
            <a:endParaRPr sz="1200">
              <a:solidFill>
                <a:srgbClr val="0C4659"/>
              </a:solidFill>
              <a:latin typeface="Calibri"/>
              <a:ea typeface="Calibri"/>
              <a:cs typeface="Calibri"/>
              <a:sym typeface="Calibri"/>
            </a:endParaRPr>
          </a:p>
          <a:p>
            <a:pPr marL="131445" marR="0" lvl="0" indent="-76200" algn="just" rtl="0">
              <a:spcBef>
                <a:spcPts val="0"/>
              </a:spcBef>
              <a:spcAft>
                <a:spcPts val="0"/>
              </a:spcAft>
              <a:buClr>
                <a:srgbClr val="0C4659"/>
              </a:buClr>
              <a:buSzPts val="1200"/>
              <a:buFont typeface="Arial"/>
              <a:buChar char="•"/>
            </a:pPr>
            <a:r>
              <a:rPr lang="en-US" sz="1200" b="1">
                <a:solidFill>
                  <a:srgbClr val="0C4659"/>
                </a:solidFill>
                <a:latin typeface="Calibri"/>
                <a:ea typeface="Calibri"/>
                <a:cs typeface="Calibri"/>
                <a:sym typeface="Calibri"/>
              </a:rPr>
              <a:t> </a:t>
            </a:r>
            <a:r>
              <a:rPr lang="en-US" sz="1200" b="1" i="0" u="none" strike="noStrike">
                <a:solidFill>
                  <a:srgbClr val="0C4659"/>
                </a:solidFill>
                <a:latin typeface="Calibri"/>
                <a:ea typeface="Calibri"/>
                <a:cs typeface="Calibri"/>
                <a:sym typeface="Calibri"/>
              </a:rPr>
              <a:t>Reflective practice (guided prompts):</a:t>
            </a:r>
            <a:r>
              <a:rPr lang="en-US" sz="1200" i="0" u="none" strike="noStrike">
                <a:solidFill>
                  <a:srgbClr val="0C4659"/>
                </a:solidFill>
                <a:latin typeface="Calibri"/>
                <a:ea typeface="Calibri"/>
                <a:cs typeface="Calibri"/>
                <a:sym typeface="Calibri"/>
              </a:rPr>
              <a:t> Include reflection intervals across the course; many OER transferability guides highlight reflection as essential to deeper learning transfer. </a:t>
            </a:r>
            <a:endParaRPr sz="1200">
              <a:solidFill>
                <a:srgbClr val="0C4659"/>
              </a:solidFill>
              <a:latin typeface="Calibri"/>
              <a:ea typeface="Calibri"/>
              <a:cs typeface="Calibri"/>
              <a:sym typeface="Calibri"/>
            </a:endParaRPr>
          </a:p>
        </p:txBody>
      </p:sp>
      <p:sp>
        <p:nvSpPr>
          <p:cNvPr id="808" name="Google Shape;808;p20"/>
          <p:cNvSpPr txBox="1"/>
          <p:nvPr/>
        </p:nvSpPr>
        <p:spPr>
          <a:xfrm>
            <a:off x="634450" y="7369550"/>
            <a:ext cx="6435600" cy="27060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This Educator’s Guide provides a structured and flexible framework for delivering the curriculum across a variety of educational contexts. By combining theoretical knowledge with practical activities, the programme supports the development of critical thinking, media literacy, and inclusive digital communication skills.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The curriculum encourages educators and learners to actively engage with digital media in a responsible, ethical, and inclusive way. Through its modular structure and adaptable format, it can be integrated into formal education, non-formal training, and lifelong learning initiatives.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This programme aims to contribute to the creation of more inclusive, informed, and resilient digital societies by empowering individuals to participate critically and constructively in the digital space.</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p22"/>
          <p:cNvSpPr txBox="1">
            <a:spLocks noGrp="1"/>
          </p:cNvSpPr>
          <p:nvPr>
            <p:ph type="body" idx="1"/>
          </p:nvPr>
        </p:nvSpPr>
        <p:spPr>
          <a:xfrm>
            <a:off x="285513" y="8107054"/>
            <a:ext cx="4142700" cy="469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FFFF"/>
              </a:buClr>
              <a:buSzPts val="2600"/>
              <a:buNone/>
            </a:pPr>
            <a:r>
              <a:rPr lang="en-US" sz="2600" b="0" i="0" u="none" strike="noStrike" cap="none">
                <a:solidFill>
                  <a:srgbClr val="FFFFFF"/>
                </a:solidFill>
                <a:latin typeface="Calibri"/>
                <a:ea typeface="Calibri"/>
                <a:cs typeface="Calibri"/>
                <a:sym typeface="Calibri"/>
              </a:rPr>
              <a:t>www.</a:t>
            </a:r>
            <a:r>
              <a:rPr lang="en-US" sz="2600" b="1" i="0" u="none" strike="noStrike" cap="none">
                <a:solidFill>
                  <a:srgbClr val="FFFFFF"/>
                </a:solidFill>
                <a:latin typeface="Calibri"/>
                <a:ea typeface="Calibri"/>
                <a:cs typeface="Calibri"/>
                <a:sym typeface="Calibri"/>
              </a:rPr>
              <a:t>includememedia</a:t>
            </a:r>
            <a:r>
              <a:rPr lang="en-US" sz="2600" b="0" i="0" u="none" strike="noStrike" cap="none">
                <a:solidFill>
                  <a:srgbClr val="FFFFFF"/>
                </a:solidFill>
                <a:latin typeface="Calibri"/>
                <a:ea typeface="Calibri"/>
                <a:cs typeface="Calibri"/>
                <a:sym typeface="Calibri"/>
              </a:rPr>
              <a:t>.eu</a:t>
            </a:r>
            <a:endParaRPr/>
          </a:p>
        </p:txBody>
      </p:sp>
      <p:sp>
        <p:nvSpPr>
          <p:cNvPr id="814" name="Google Shape;814;p22"/>
          <p:cNvSpPr txBox="1">
            <a:spLocks noGrp="1"/>
          </p:cNvSpPr>
          <p:nvPr>
            <p:ph type="body" idx="2"/>
          </p:nvPr>
        </p:nvSpPr>
        <p:spPr>
          <a:xfrm>
            <a:off x="4233112" y="7592425"/>
            <a:ext cx="3257100" cy="690600"/>
          </a:xfrm>
          <a:prstGeom prst="rect">
            <a:avLst/>
          </a:prstGeom>
          <a:noFill/>
          <a:ln>
            <a:noFill/>
          </a:ln>
        </p:spPr>
        <p:txBody>
          <a:bodyPr spcFirstLastPara="1" wrap="square" lIns="91425" tIns="45700" rIns="91425" bIns="45700" anchor="t" anchorCtr="0">
            <a:normAutofit fontScale="55000" lnSpcReduction="20000"/>
          </a:bodyPr>
          <a:lstStyle/>
          <a:p>
            <a:pPr marL="0" lvl="0" indent="0" algn="r" rtl="0">
              <a:lnSpc>
                <a:spcPct val="115000"/>
              </a:lnSpc>
              <a:spcBef>
                <a:spcPts val="0"/>
              </a:spcBef>
              <a:spcAft>
                <a:spcPts val="0"/>
              </a:spcAft>
              <a:buClr>
                <a:schemeClr val="dk1"/>
              </a:buClr>
              <a:buSzPct val="78571"/>
              <a:buFont typeface="Arial"/>
              <a:buNone/>
            </a:pPr>
            <a:r>
              <a:rPr lang="en-US" sz="1400" b="0"/>
              <a:t>* Note to manage waste please print this document in greyscale or black</a:t>
            </a:r>
            <a:endParaRPr sz="1400" b="0"/>
          </a:p>
          <a:p>
            <a:pPr marL="0" lvl="0" indent="0" algn="r" rtl="0">
              <a:lnSpc>
                <a:spcPct val="115000"/>
              </a:lnSpc>
              <a:spcBef>
                <a:spcPts val="0"/>
              </a:spcBef>
              <a:spcAft>
                <a:spcPts val="0"/>
              </a:spcAft>
              <a:buClr>
                <a:schemeClr val="dk1"/>
              </a:buClr>
              <a:buSzPct val="78571"/>
              <a:buFont typeface="Arial"/>
              <a:buNone/>
            </a:pPr>
            <a:r>
              <a:rPr lang="en-US" sz="1400" b="0"/>
              <a:t>and white rather than in colour. Please print on both sides of the paper</a:t>
            </a:r>
            <a:endParaRPr sz="1400" b="0"/>
          </a:p>
          <a:p>
            <a:pPr marL="0" lvl="0" indent="0" algn="r" rtl="0">
              <a:lnSpc>
                <a:spcPct val="115000"/>
              </a:lnSpc>
              <a:spcBef>
                <a:spcPts val="0"/>
              </a:spcBef>
              <a:spcAft>
                <a:spcPts val="0"/>
              </a:spcAft>
              <a:buClr>
                <a:schemeClr val="dk1"/>
              </a:buClr>
              <a:buSzPct val="78571"/>
              <a:buFont typeface="Arial"/>
              <a:buNone/>
            </a:pPr>
            <a:r>
              <a:rPr lang="en-US" sz="1400" b="0"/>
              <a:t>(duplex) and if you can print multiple slides or pages on one page</a:t>
            </a:r>
            <a:r>
              <a:rPr lang="en-US" sz="1400" b="0">
                <a:solidFill>
                  <a:srgbClr val="FFFFFF"/>
                </a:solidFill>
                <a:highlight>
                  <a:srgbClr val="F5F5F5"/>
                </a:highlight>
              </a:rPr>
              <a:t>.</a:t>
            </a:r>
            <a:r>
              <a:rPr lang="en-US" sz="1400" b="0">
                <a:solidFill>
                  <a:schemeClr val="dk1"/>
                </a:solidFill>
                <a:highlight>
                  <a:srgbClr val="F5F5F5"/>
                </a:highlight>
              </a:rPr>
              <a:t>​</a:t>
            </a:r>
            <a:endParaRPr sz="1400" b="0">
              <a:solidFill>
                <a:schemeClr val="dk1"/>
              </a:solidFill>
              <a:highlight>
                <a:srgbClr val="F5F5F5"/>
              </a:highlight>
            </a:endParaRPr>
          </a:p>
          <a:p>
            <a:pPr marL="0" lvl="0" indent="0" algn="r" rtl="0">
              <a:lnSpc>
                <a:spcPct val="90000"/>
              </a:lnSpc>
              <a:spcBef>
                <a:spcPts val="0"/>
              </a:spcBef>
              <a:spcAft>
                <a:spcPts val="0"/>
              </a:spcAft>
              <a:buClr>
                <a:schemeClr val="lt1"/>
              </a:buClr>
              <a:buSzPct val="100000"/>
              <a:buNone/>
            </a:pPr>
            <a:endParaRPr/>
          </a:p>
        </p:txBody>
      </p:sp>
      <p:pic>
        <p:nvPicPr>
          <p:cNvPr id="815" name="Google Shape;815;p22"/>
          <p:cNvPicPr preferRelativeResize="0"/>
          <p:nvPr/>
        </p:nvPicPr>
        <p:blipFill rotWithShape="1">
          <a:blip r:embed="rId3">
            <a:alphaModFix/>
          </a:blip>
          <a:srcRect/>
          <a:stretch/>
        </p:blipFill>
        <p:spPr>
          <a:xfrm>
            <a:off x="-239590" y="3704369"/>
            <a:ext cx="5549052" cy="4034566"/>
          </a:xfrm>
          <a:prstGeom prst="rect">
            <a:avLst/>
          </a:prstGeom>
          <a:noFill/>
          <a:ln>
            <a:noFill/>
          </a:ln>
        </p:spPr>
      </p:pic>
      <p:sp>
        <p:nvSpPr>
          <p:cNvPr id="816" name="Google Shape;816;p22"/>
          <p:cNvSpPr txBox="1"/>
          <p:nvPr/>
        </p:nvSpPr>
        <p:spPr>
          <a:xfrm>
            <a:off x="1733006" y="9392734"/>
            <a:ext cx="5640900" cy="3387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800">
                <a:solidFill>
                  <a:srgbClr val="0C4659"/>
                </a:solidFill>
                <a:latin typeface="Calibri"/>
                <a:ea typeface="Calibri"/>
                <a:cs typeface="Calibri"/>
                <a:sym typeface="Calibri"/>
              </a:rPr>
              <a:t>* Note to manage waste please print this document in greyscale or black and white rather than in colour. Please print on both sides of the paper (duplex) and if you can print multiple slides or pages on one page.</a:t>
            </a:r>
            <a:endParaRPr/>
          </a:p>
        </p:txBody>
      </p:sp>
      <p:grpSp>
        <p:nvGrpSpPr>
          <p:cNvPr id="817" name="Google Shape;817;p22"/>
          <p:cNvGrpSpPr/>
          <p:nvPr/>
        </p:nvGrpSpPr>
        <p:grpSpPr>
          <a:xfrm>
            <a:off x="6144964" y="8283072"/>
            <a:ext cx="280653" cy="280653"/>
            <a:chOff x="1950027" y="2499889"/>
            <a:chExt cx="850463" cy="850463"/>
          </a:xfrm>
        </p:grpSpPr>
        <p:sp>
          <p:nvSpPr>
            <p:cNvPr id="818" name="Google Shape;818;p22">
              <a:hlinkClick r:id="rId4"/>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9E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819" name="Google Shape;819;p22"/>
            <p:cNvGrpSpPr/>
            <p:nvPr/>
          </p:nvGrpSpPr>
          <p:grpSpPr>
            <a:xfrm>
              <a:off x="2107521" y="2657382"/>
              <a:ext cx="535476" cy="535477"/>
              <a:chOff x="2107521" y="2657382"/>
              <a:chExt cx="535476" cy="535477"/>
            </a:xfrm>
          </p:grpSpPr>
          <p:sp>
            <p:nvSpPr>
              <p:cNvPr id="820" name="Google Shape;820;p2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1" name="Google Shape;821;p22">
                <a:hlinkClick r:id="rId5"/>
              </p:cNvPr>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2" name="Google Shape;822;p2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823" name="Google Shape;823;p22"/>
          <p:cNvGrpSpPr/>
          <p:nvPr/>
        </p:nvGrpSpPr>
        <p:grpSpPr>
          <a:xfrm>
            <a:off x="5463515" y="8283072"/>
            <a:ext cx="280653" cy="280653"/>
            <a:chOff x="2998302" y="2499889"/>
            <a:chExt cx="850463" cy="850463"/>
          </a:xfrm>
        </p:grpSpPr>
        <p:sp>
          <p:nvSpPr>
            <p:cNvPr id="824" name="Google Shape;824;p2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29E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5" name="Google Shape;825;p22">
              <a:hlinkClick r:id="rId5"/>
            </p:cNvPr>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826" name="Google Shape;826;p22"/>
          <p:cNvGrpSpPr/>
          <p:nvPr/>
        </p:nvGrpSpPr>
        <p:grpSpPr>
          <a:xfrm>
            <a:off x="5798826" y="8283072"/>
            <a:ext cx="280653" cy="280653"/>
            <a:chOff x="901122" y="2499889"/>
            <a:chExt cx="850463" cy="850463"/>
          </a:xfrm>
        </p:grpSpPr>
        <p:sp>
          <p:nvSpPr>
            <p:cNvPr id="827" name="Google Shape;827;p22"/>
            <p:cNvSpPr/>
            <p:nvPr/>
          </p:nvSpPr>
          <p:spPr>
            <a:xfrm>
              <a:off x="90112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29E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828" name="Google Shape;828;p22"/>
            <p:cNvGrpSpPr/>
            <p:nvPr/>
          </p:nvGrpSpPr>
          <p:grpSpPr>
            <a:xfrm>
              <a:off x="1080665" y="2655481"/>
              <a:ext cx="504607" cy="502729"/>
              <a:chOff x="1080665" y="2655481"/>
              <a:chExt cx="504607" cy="502729"/>
            </a:xfrm>
          </p:grpSpPr>
          <p:sp>
            <p:nvSpPr>
              <p:cNvPr id="829" name="Google Shape;829;p22">
                <a:hlinkClick r:id="rId6"/>
              </p:cNvPr>
              <p:cNvSpPr/>
              <p:nvPr/>
            </p:nvSpPr>
            <p:spPr>
              <a:xfrm>
                <a:off x="1258947" y="2813589"/>
                <a:ext cx="326325" cy="344621"/>
              </a:xfrm>
              <a:custGeom>
                <a:avLst/>
                <a:gdLst/>
                <a:ahLst/>
                <a:cxnLst/>
                <a:rect l="l" t="t" r="r" b="b"/>
                <a:pathLst>
                  <a:path w="326325" h="344621" extrusionOk="0">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0" name="Google Shape;830;p22"/>
              <p:cNvSpPr/>
              <p:nvPr/>
            </p:nvSpPr>
            <p:spPr>
              <a:xfrm>
                <a:off x="1088854" y="2822435"/>
                <a:ext cx="104575" cy="335775"/>
              </a:xfrm>
              <a:custGeom>
                <a:avLst/>
                <a:gdLst/>
                <a:ahLst/>
                <a:cxnLst/>
                <a:rect l="l" t="t" r="r" b="b"/>
                <a:pathLst>
                  <a:path w="104575" h="335775" extrusionOk="0">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1" name="Google Shape;831;p22"/>
              <p:cNvSpPr/>
              <p:nvPr/>
            </p:nvSpPr>
            <p:spPr>
              <a:xfrm>
                <a:off x="1080665" y="2655481"/>
                <a:ext cx="120954" cy="120335"/>
              </a:xfrm>
              <a:custGeom>
                <a:avLst/>
                <a:gdLst/>
                <a:ahLst/>
                <a:cxnLst/>
                <a:rect l="l" t="t" r="r" b="b"/>
                <a:pathLst>
                  <a:path w="120954" h="120335" extrusionOk="0">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832" name="Google Shape;832;p22"/>
          <p:cNvGrpSpPr/>
          <p:nvPr/>
        </p:nvGrpSpPr>
        <p:grpSpPr>
          <a:xfrm>
            <a:off x="5106757" y="8283072"/>
            <a:ext cx="280653" cy="280861"/>
            <a:chOff x="-1196056" y="2499887"/>
            <a:chExt cx="850463" cy="851094"/>
          </a:xfrm>
        </p:grpSpPr>
        <p:sp>
          <p:nvSpPr>
            <p:cNvPr id="833" name="Google Shape;833;p22"/>
            <p:cNvSpPr/>
            <p:nvPr/>
          </p:nvSpPr>
          <p:spPr>
            <a:xfrm>
              <a:off x="-1196056" y="2499887"/>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29E3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4" name="Google Shape;834;p22">
              <a:hlinkClick r:id="rId7"/>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835" name="Google Shape;835;p22"/>
          <p:cNvPicPr preferRelativeResize="0"/>
          <p:nvPr/>
        </p:nvPicPr>
        <p:blipFill>
          <a:blip r:embed="rId8" cstate="print">
            <a:alphaModFix/>
            <a:extLst>
              <a:ext uri="{28A0092B-C50C-407E-A947-70E740481C1C}">
                <a14:useLocalDpi xmlns:a14="http://schemas.microsoft.com/office/drawing/2010/main"/>
              </a:ext>
            </a:extLst>
          </a:blip>
          <a:stretch>
            <a:fillRect/>
          </a:stretch>
        </p:blipFill>
        <p:spPr>
          <a:xfrm>
            <a:off x="550851" y="4072825"/>
            <a:ext cx="3968148" cy="2644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4"/>
          <p:cNvSpPr txBox="1">
            <a:spLocks noGrp="1"/>
          </p:cNvSpPr>
          <p:nvPr>
            <p:ph type="body" idx="1"/>
          </p:nvPr>
        </p:nvSpPr>
        <p:spPr>
          <a:xfrm>
            <a:off x="257500" y="4767200"/>
            <a:ext cx="7086300" cy="22770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None/>
            </a:pPr>
            <a:r>
              <a:rPr lang="en-US" sz="1400" b="1">
                <a:solidFill>
                  <a:srgbClr val="0C4659"/>
                </a:solidFill>
              </a:rPr>
              <a:t>Objectives</a:t>
            </a:r>
            <a:endParaRPr sz="1400" b="1">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b="1">
                <a:solidFill>
                  <a:srgbClr val="0C4659"/>
                </a:solidFill>
              </a:rPr>
              <a:t>Enhanced Digital Literacy &amp; Critical Thinking </a:t>
            </a:r>
            <a:r>
              <a:rPr lang="en-US" sz="1200">
                <a:solidFill>
                  <a:srgbClr val="0C4659"/>
                </a:solidFill>
              </a:rPr>
              <a:t>– Equipping educators, students, and media professionals with the skills to navigate digital spaces responsibly.</a:t>
            </a: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b="1">
                <a:solidFill>
                  <a:srgbClr val="0C4659"/>
                </a:solidFill>
              </a:rPr>
              <a:t>Stronger Social Cohesion &amp; Inclusion </a:t>
            </a:r>
            <a:r>
              <a:rPr lang="en-US" sz="1200">
                <a:solidFill>
                  <a:srgbClr val="0C4659"/>
                </a:solidFill>
              </a:rPr>
              <a:t>– Promoting diversity, reducing digital inequalities, and addressing online polarisation.</a:t>
            </a: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b="1">
                <a:solidFill>
                  <a:srgbClr val="0C4659"/>
                </a:solidFill>
              </a:rPr>
              <a:t>Empowered Stakeholders </a:t>
            </a:r>
            <a:r>
              <a:rPr lang="en-US" sz="1200">
                <a:solidFill>
                  <a:srgbClr val="0C4659"/>
                </a:solidFill>
              </a:rPr>
              <a:t>– Providing civil society organisations (CSOs), higher education institutions (HEIs), and media providers with tools for ethical and inclusive digital discourse.</a:t>
            </a: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b="1">
                <a:solidFill>
                  <a:srgbClr val="0C4659"/>
                </a:solidFill>
              </a:rPr>
              <a:t>Responsible &amp; Ethical Digital Media Practices </a:t>
            </a:r>
            <a:r>
              <a:rPr lang="en-US" sz="1200">
                <a:solidFill>
                  <a:srgbClr val="0C4659"/>
                </a:solidFill>
              </a:rPr>
              <a:t>– Encouraging collaborative digital storytelling, peace journalism, and participatory media approaches.</a:t>
            </a: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b="1">
                <a:solidFill>
                  <a:srgbClr val="0C4659"/>
                </a:solidFill>
              </a:rPr>
              <a:t>Increased Civic Participation </a:t>
            </a:r>
            <a:r>
              <a:rPr lang="en-US" sz="1200">
                <a:solidFill>
                  <a:srgbClr val="0C4659"/>
                </a:solidFill>
              </a:rPr>
              <a:t>– Leveraging digital platforms for democratic engagement and active citizenship.</a:t>
            </a: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b="1">
                <a:solidFill>
                  <a:srgbClr val="0C4659"/>
                </a:solidFill>
              </a:rPr>
              <a:t>Policy &amp; Institutional Change </a:t>
            </a:r>
            <a:r>
              <a:rPr lang="en-US" sz="1200">
                <a:solidFill>
                  <a:srgbClr val="0C4659"/>
                </a:solidFill>
              </a:rPr>
              <a:t>– Informing EU-wide strategies for inclusive digital media and digital rights advocacy.</a:t>
            </a:r>
            <a:endParaRPr sz="1200">
              <a:solidFill>
                <a:srgbClr val="0C4659"/>
              </a:solidFill>
            </a:endParaRPr>
          </a:p>
          <a:p>
            <a:pPr marL="0" lvl="0" indent="0" algn="just" rtl="0">
              <a:lnSpc>
                <a:spcPct val="76250"/>
              </a:lnSpc>
              <a:spcBef>
                <a:spcPts val="0"/>
              </a:spcBef>
              <a:spcAft>
                <a:spcPts val="0"/>
              </a:spcAft>
              <a:buClr>
                <a:schemeClr val="dk1"/>
              </a:buClr>
              <a:buSzPts val="1400"/>
              <a:buNone/>
            </a:pPr>
            <a:br>
              <a:rPr lang="en-US" sz="1200"/>
            </a:br>
            <a:br>
              <a:rPr lang="en-US" sz="1200"/>
            </a:b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ctr"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l" rtl="0">
              <a:lnSpc>
                <a:spcPct val="101666"/>
              </a:lnSpc>
              <a:spcBef>
                <a:spcPts val="0"/>
              </a:spcBef>
              <a:spcAft>
                <a:spcPts val="0"/>
              </a:spcAft>
              <a:buClr>
                <a:srgbClr val="0C4659"/>
              </a:buClr>
              <a:buSzPts val="1200"/>
              <a:buNone/>
            </a:pPr>
            <a:endParaRPr sz="1200"/>
          </a:p>
          <a:p>
            <a:pPr marL="0" lvl="0" indent="0" algn="just" rtl="0">
              <a:lnSpc>
                <a:spcPct val="110909"/>
              </a:lnSpc>
              <a:spcBef>
                <a:spcPts val="0"/>
              </a:spcBef>
              <a:spcAft>
                <a:spcPts val="0"/>
              </a:spcAft>
              <a:buClr>
                <a:srgbClr val="0C4659"/>
              </a:buClr>
              <a:buSzPts val="1100"/>
              <a:buNone/>
            </a:pPr>
            <a:endParaRPr/>
          </a:p>
        </p:txBody>
      </p:sp>
      <p:sp>
        <p:nvSpPr>
          <p:cNvPr id="594" name="Google Shape;594;p4"/>
          <p:cNvSpPr txBox="1">
            <a:spLocks noGrp="1"/>
          </p:cNvSpPr>
          <p:nvPr>
            <p:ph type="body" idx="2"/>
          </p:nvPr>
        </p:nvSpPr>
        <p:spPr>
          <a:xfrm>
            <a:off x="19499" y="1811405"/>
            <a:ext cx="3876600" cy="45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Font typeface="Arial"/>
              <a:buNone/>
            </a:pPr>
            <a:r>
              <a:rPr lang="en-US" sz="3200" b="1" i="0">
                <a:solidFill>
                  <a:schemeClr val="bg1"/>
                </a:solidFill>
              </a:rPr>
              <a:t>ABOUT THE PROJECT</a:t>
            </a:r>
            <a:endParaRPr>
              <a:solidFill>
                <a:schemeClr val="bg1"/>
              </a:solidFill>
            </a:endParaRPr>
          </a:p>
          <a:p>
            <a:pPr marL="0" lvl="0" indent="0" algn="l" rtl="0">
              <a:lnSpc>
                <a:spcPct val="108235"/>
              </a:lnSpc>
              <a:spcBef>
                <a:spcPts val="0"/>
              </a:spcBef>
              <a:spcAft>
                <a:spcPts val="0"/>
              </a:spcAft>
              <a:buClr>
                <a:srgbClr val="0C4659"/>
              </a:buClr>
              <a:buSzPts val="1700"/>
              <a:buNone/>
            </a:pPr>
            <a:endParaRPr>
              <a:solidFill>
                <a:schemeClr val="dk1"/>
              </a:solidFill>
            </a:endParaRPr>
          </a:p>
          <a:p>
            <a:pPr marL="0" lvl="0" indent="0" algn="l" rtl="0">
              <a:lnSpc>
                <a:spcPct val="108235"/>
              </a:lnSpc>
              <a:spcBef>
                <a:spcPts val="0"/>
              </a:spcBef>
              <a:spcAft>
                <a:spcPts val="0"/>
              </a:spcAft>
              <a:buClr>
                <a:srgbClr val="0C4659"/>
              </a:buClr>
              <a:buSzPts val="1700"/>
              <a:buNone/>
            </a:pPr>
            <a:endParaRPr/>
          </a:p>
        </p:txBody>
      </p:sp>
      <p:sp>
        <p:nvSpPr>
          <p:cNvPr id="595" name="Google Shape;595;p4"/>
          <p:cNvSpPr txBox="1">
            <a:spLocks noGrp="1"/>
          </p:cNvSpPr>
          <p:nvPr>
            <p:ph type="body" idx="3"/>
          </p:nvPr>
        </p:nvSpPr>
        <p:spPr>
          <a:xfrm>
            <a:off x="4592147" y="1582597"/>
            <a:ext cx="2313455" cy="663182"/>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en-US" sz="2800" b="1">
                <a:solidFill>
                  <a:schemeClr val="accent1"/>
                </a:solidFill>
              </a:rPr>
              <a:t>INCLUDE ME+</a:t>
            </a:r>
            <a:endParaRPr lang="ru-RU" sz="2800">
              <a:solidFill>
                <a:schemeClr val="accent1"/>
              </a:solidFill>
            </a:endParaRPr>
          </a:p>
        </p:txBody>
      </p:sp>
      <p:sp>
        <p:nvSpPr>
          <p:cNvPr id="596" name="Google Shape;596;p4"/>
          <p:cNvSpPr txBox="1">
            <a:spLocks noGrp="1"/>
          </p:cNvSpPr>
          <p:nvPr>
            <p:ph type="body" idx="4"/>
          </p:nvPr>
        </p:nvSpPr>
        <p:spPr>
          <a:xfrm>
            <a:off x="544933" y="941779"/>
            <a:ext cx="1197303" cy="3855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400"/>
              <a:buNone/>
            </a:pPr>
            <a:r>
              <a:rPr lang="en-US"/>
              <a:t>01</a:t>
            </a:r>
            <a:endParaRPr/>
          </a:p>
        </p:txBody>
      </p:sp>
      <p:sp>
        <p:nvSpPr>
          <p:cNvPr id="597" name="Google Shape;597;p4"/>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598" name="Google Shape;598;p4"/>
          <p:cNvSpPr txBox="1"/>
          <p:nvPr/>
        </p:nvSpPr>
        <p:spPr>
          <a:xfrm>
            <a:off x="3082250" y="7290575"/>
            <a:ext cx="4358100" cy="3355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a:solidFill>
                  <a:srgbClr val="0C4659"/>
                </a:solidFill>
                <a:latin typeface="Calibri"/>
                <a:ea typeface="Calibri"/>
                <a:cs typeface="Calibri"/>
                <a:sym typeface="Calibri"/>
              </a:rPr>
              <a:t>Project partners</a:t>
            </a:r>
            <a:br>
              <a:rPr lang="en-US" sz="1600" b="1">
                <a:solidFill>
                  <a:srgbClr val="0C4659"/>
                </a:solidFill>
                <a:latin typeface="Calibri"/>
                <a:ea typeface="Calibri"/>
                <a:cs typeface="Calibri"/>
                <a:sym typeface="Calibri"/>
              </a:rPr>
            </a:br>
            <a:endParaRPr sz="1600" b="1">
              <a:solidFill>
                <a:srgbClr val="0C4659"/>
              </a:solidFill>
              <a:latin typeface="Calibri"/>
              <a:ea typeface="Calibri"/>
              <a:cs typeface="Calibri"/>
              <a:sym typeface="Calibri"/>
            </a:endParaRPr>
          </a:p>
          <a:p>
            <a:pPr marL="0" marR="0" lvl="0" indent="0" algn="l" rtl="0">
              <a:spcBef>
                <a:spcPts val="0"/>
              </a:spcBef>
              <a:spcAft>
                <a:spcPts val="0"/>
              </a:spcAft>
              <a:buNone/>
            </a:pPr>
            <a:r>
              <a:rPr lang="en-US" sz="1200">
                <a:solidFill>
                  <a:srgbClr val="0C4659"/>
                </a:solidFill>
                <a:latin typeface="Calibri"/>
                <a:ea typeface="Calibri"/>
                <a:cs typeface="Calibri"/>
                <a:sym typeface="Calibri"/>
              </a:rPr>
              <a:t>Åbo Akademi University (FI) </a:t>
            </a:r>
            <a:r>
              <a:rPr lang="en-US" sz="1200" u="sng">
                <a:solidFill>
                  <a:srgbClr val="0C4659"/>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https://www.abo.fi/en/</a:t>
            </a: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a:p>
            <a:pPr marL="0" marR="0" lvl="0" indent="0" algn="l" rtl="0">
              <a:spcBef>
                <a:spcPts val="0"/>
              </a:spcBef>
              <a:spcAft>
                <a:spcPts val="0"/>
              </a:spcAft>
              <a:buNone/>
            </a:pPr>
            <a:endParaRPr sz="1200">
              <a:solidFill>
                <a:srgbClr val="0C4659"/>
              </a:solidFill>
              <a:latin typeface="Calibri"/>
              <a:ea typeface="Calibri"/>
              <a:cs typeface="Calibri"/>
              <a:sym typeface="Calibri"/>
            </a:endParaRPr>
          </a:p>
          <a:p>
            <a:pPr marL="0" marR="0" lvl="0" indent="0" algn="l" rtl="0">
              <a:spcBef>
                <a:spcPts val="0"/>
              </a:spcBef>
              <a:spcAft>
                <a:spcPts val="0"/>
              </a:spcAft>
              <a:buNone/>
            </a:pPr>
            <a:r>
              <a:rPr lang="en-US" sz="1200">
                <a:solidFill>
                  <a:srgbClr val="0C4659"/>
                </a:solidFill>
                <a:latin typeface="Calibri"/>
                <a:ea typeface="Calibri"/>
                <a:cs typeface="Calibri"/>
                <a:sym typeface="Calibri"/>
              </a:rPr>
              <a:t>EUCEN (BE) </a:t>
            </a:r>
            <a:r>
              <a:rPr lang="en-US" sz="1200" u="sng">
                <a:solidFill>
                  <a:srgbClr val="0C4659"/>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https://eucen.eu/</a:t>
            </a: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a:p>
            <a:pPr marL="0" marR="0" lvl="0" indent="0" algn="l" rtl="0">
              <a:spcBef>
                <a:spcPts val="0"/>
              </a:spcBef>
              <a:spcAft>
                <a:spcPts val="0"/>
              </a:spcAft>
              <a:buNone/>
            </a:pPr>
            <a:endParaRPr sz="1200">
              <a:solidFill>
                <a:srgbClr val="0C4659"/>
              </a:solidFill>
              <a:latin typeface="Calibri"/>
              <a:ea typeface="Calibri"/>
              <a:cs typeface="Calibri"/>
              <a:sym typeface="Calibri"/>
            </a:endParaRPr>
          </a:p>
          <a:p>
            <a:pPr marL="0" marR="0" lvl="0" indent="0" algn="l" rtl="0">
              <a:spcBef>
                <a:spcPts val="0"/>
              </a:spcBef>
              <a:spcAft>
                <a:spcPts val="0"/>
              </a:spcAft>
              <a:buNone/>
            </a:pPr>
            <a:r>
              <a:rPr lang="en-US" sz="1200">
                <a:solidFill>
                  <a:srgbClr val="0C4659"/>
                </a:solidFill>
                <a:latin typeface="Calibri"/>
                <a:ea typeface="Calibri"/>
                <a:cs typeface="Calibri"/>
                <a:sym typeface="Calibri"/>
              </a:rPr>
              <a:t>Fundació Solidaritat UB (ES) </a:t>
            </a:r>
            <a:r>
              <a:rPr lang="en-US" sz="1200" u="sng">
                <a:solidFill>
                  <a:srgbClr val="0C46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https://www.solidaritat.ub.edu/</a:t>
            </a: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a:p>
            <a:pPr marL="0" marR="0" lvl="0" indent="0" algn="l" rtl="0">
              <a:spcBef>
                <a:spcPts val="0"/>
              </a:spcBef>
              <a:spcAft>
                <a:spcPts val="0"/>
              </a:spcAft>
              <a:buNone/>
            </a:pPr>
            <a:endParaRPr sz="1200">
              <a:solidFill>
                <a:srgbClr val="0C4659"/>
              </a:solidFill>
              <a:latin typeface="Calibri"/>
              <a:ea typeface="Calibri"/>
              <a:cs typeface="Calibri"/>
              <a:sym typeface="Calibri"/>
            </a:endParaRPr>
          </a:p>
          <a:p>
            <a:pPr marL="0" marR="0" lvl="0" indent="0" algn="l" rtl="0">
              <a:spcBef>
                <a:spcPts val="0"/>
              </a:spcBef>
              <a:spcAft>
                <a:spcPts val="0"/>
              </a:spcAft>
              <a:buNone/>
            </a:pPr>
            <a:r>
              <a:rPr lang="en-US" sz="1200">
                <a:solidFill>
                  <a:srgbClr val="0C4659"/>
                </a:solidFill>
                <a:latin typeface="Calibri"/>
                <a:ea typeface="Calibri"/>
                <a:cs typeface="Calibri"/>
                <a:sym typeface="Calibri"/>
              </a:rPr>
              <a:t>Momentum (IE) </a:t>
            </a:r>
            <a:r>
              <a:rPr lang="en-US" sz="1200" u="sng">
                <a:solidFill>
                  <a:srgbClr val="0C4659"/>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https://momentumconsulting.ie/</a:t>
            </a: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a:p>
            <a:pPr marL="0" marR="0" lvl="0" indent="0" algn="l" rtl="0">
              <a:spcBef>
                <a:spcPts val="0"/>
              </a:spcBef>
              <a:spcAft>
                <a:spcPts val="0"/>
              </a:spcAft>
              <a:buNone/>
            </a:pPr>
            <a:endParaRPr sz="1200">
              <a:solidFill>
                <a:srgbClr val="0C4659"/>
              </a:solidFill>
              <a:latin typeface="Calibri"/>
              <a:ea typeface="Calibri"/>
              <a:cs typeface="Calibri"/>
              <a:sym typeface="Calibri"/>
            </a:endParaRPr>
          </a:p>
          <a:p>
            <a:pPr marL="0" marR="0" lvl="0" indent="0" algn="l" rtl="0">
              <a:spcBef>
                <a:spcPts val="0"/>
              </a:spcBef>
              <a:spcAft>
                <a:spcPts val="0"/>
              </a:spcAft>
              <a:buNone/>
            </a:pPr>
            <a:r>
              <a:rPr lang="en-US" sz="1200">
                <a:solidFill>
                  <a:srgbClr val="0C4659"/>
                </a:solidFill>
                <a:latin typeface="Calibri"/>
                <a:ea typeface="Calibri"/>
                <a:cs typeface="Calibri"/>
                <a:sym typeface="Calibri"/>
              </a:rPr>
              <a:t>International European University (UA) </a:t>
            </a:r>
            <a:r>
              <a:rPr lang="en-US" sz="1200" u="sng">
                <a:solidFill>
                  <a:srgbClr val="0C4659"/>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https://ieu.edu.ua/en/</a:t>
            </a: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a:p>
            <a:pPr marL="0" marR="0" lvl="0" indent="0" algn="l" rtl="0">
              <a:spcBef>
                <a:spcPts val="0"/>
              </a:spcBef>
              <a:spcAft>
                <a:spcPts val="0"/>
              </a:spcAft>
              <a:buNone/>
            </a:pPr>
            <a:endParaRPr sz="1200">
              <a:solidFill>
                <a:srgbClr val="0C4659"/>
              </a:solidFill>
              <a:latin typeface="Calibri"/>
              <a:ea typeface="Calibri"/>
              <a:cs typeface="Calibri"/>
              <a:sym typeface="Calibri"/>
            </a:endParaRPr>
          </a:p>
          <a:p>
            <a:pPr marL="0" marR="0" lvl="0" indent="0" algn="l" rtl="0">
              <a:spcBef>
                <a:spcPts val="0"/>
              </a:spcBef>
              <a:spcAft>
                <a:spcPts val="0"/>
              </a:spcAft>
              <a:buNone/>
            </a:pPr>
            <a:r>
              <a:rPr lang="en-US" sz="1200">
                <a:solidFill>
                  <a:srgbClr val="0C4659"/>
                </a:solidFill>
                <a:latin typeface="Calibri"/>
                <a:ea typeface="Calibri"/>
                <a:cs typeface="Calibri"/>
                <a:sym typeface="Calibri"/>
              </a:rPr>
              <a:t>Outside (DE) </a:t>
            </a:r>
            <a:r>
              <a:rPr lang="en-US" sz="1200" u="sng">
                <a:solidFill>
                  <a:srgbClr val="0C4659"/>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https://outsidemedia.eu/</a:t>
            </a: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a:p>
            <a:pPr marL="0" marR="0" lvl="0" indent="0" algn="l" rtl="0">
              <a:spcBef>
                <a:spcPts val="0"/>
              </a:spcBef>
              <a:spcAft>
                <a:spcPts val="0"/>
              </a:spcAft>
              <a:buNone/>
            </a:pPr>
            <a:endParaRPr sz="1200">
              <a:solidFill>
                <a:srgbClr val="0C4659"/>
              </a:solidFill>
              <a:latin typeface="Calibri"/>
              <a:ea typeface="Calibri"/>
              <a:cs typeface="Calibri"/>
              <a:sym typeface="Calibri"/>
            </a:endParaRPr>
          </a:p>
          <a:p>
            <a:pPr marL="0" marR="0" lvl="0" indent="0" algn="l" rtl="0">
              <a:spcBef>
                <a:spcPts val="0"/>
              </a:spcBef>
              <a:spcAft>
                <a:spcPts val="0"/>
              </a:spcAft>
              <a:buNone/>
            </a:pPr>
            <a:r>
              <a:rPr lang="en-US" sz="1200">
                <a:solidFill>
                  <a:srgbClr val="0C4659"/>
                </a:solidFill>
                <a:latin typeface="Calibri"/>
                <a:ea typeface="Calibri"/>
                <a:cs typeface="Calibri"/>
                <a:sym typeface="Calibri"/>
              </a:rPr>
              <a:t>Tuzla District Governorship (TR) </a:t>
            </a:r>
            <a:r>
              <a:rPr lang="en-US" sz="1200" u="sng">
                <a:solidFill>
                  <a:srgbClr val="0C4659"/>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https://www.tuzla.gov.tr/</a:t>
            </a: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a:p>
            <a:pPr marL="0" marR="0" lvl="0" indent="0" algn="l" rtl="0">
              <a:spcBef>
                <a:spcPts val="0"/>
              </a:spcBef>
              <a:spcAft>
                <a:spcPts val="0"/>
              </a:spcAft>
              <a:buNone/>
            </a:pPr>
            <a:endParaRPr sz="1200">
              <a:solidFill>
                <a:srgbClr val="0C4659"/>
              </a:solidFill>
              <a:latin typeface="Calibri"/>
              <a:ea typeface="Calibri"/>
              <a:cs typeface="Calibri"/>
              <a:sym typeface="Calibri"/>
            </a:endParaRPr>
          </a:p>
          <a:p>
            <a:pPr marL="0" marR="0" lvl="0" indent="0" algn="l" rtl="0">
              <a:spcBef>
                <a:spcPts val="0"/>
              </a:spcBef>
              <a:spcAft>
                <a:spcPts val="0"/>
              </a:spcAft>
              <a:buNone/>
            </a:pPr>
            <a:r>
              <a:rPr lang="en-US" sz="1200">
                <a:solidFill>
                  <a:srgbClr val="0C4659"/>
                </a:solidFill>
                <a:latin typeface="Calibri"/>
                <a:ea typeface="Calibri"/>
                <a:cs typeface="Calibri"/>
                <a:sym typeface="Calibri"/>
              </a:rPr>
              <a:t>European E‑Learning Institute / EUEI (DK) </a:t>
            </a:r>
            <a:r>
              <a:rPr lang="en-US" sz="1200" u="sng">
                <a:solidFill>
                  <a:srgbClr val="0C4659"/>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https://www.euei.dk/</a:t>
            </a: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p:txBody>
      </p:sp>
      <p:pic>
        <p:nvPicPr>
          <p:cNvPr id="599" name="Google Shape;599;p4"/>
          <p:cNvPicPr preferRelativeResize="0"/>
          <p:nvPr/>
        </p:nvPicPr>
        <p:blipFill>
          <a:blip r:embed="rId11" cstate="print">
            <a:alphaModFix/>
            <a:extLst>
              <a:ext uri="{28A0092B-C50C-407E-A947-70E740481C1C}">
                <a14:useLocalDpi xmlns:a14="http://schemas.microsoft.com/office/drawing/2010/main"/>
              </a:ext>
            </a:extLst>
          </a:blip>
          <a:stretch>
            <a:fillRect/>
          </a:stretch>
        </p:blipFill>
        <p:spPr>
          <a:xfrm>
            <a:off x="0" y="7516250"/>
            <a:ext cx="2623550" cy="3936302"/>
          </a:xfrm>
          <a:prstGeom prst="rect">
            <a:avLst/>
          </a:prstGeom>
          <a:noFill/>
          <a:ln>
            <a:noFill/>
          </a:ln>
        </p:spPr>
      </p:pic>
      <p:sp>
        <p:nvSpPr>
          <p:cNvPr id="600" name="Google Shape;600;p4"/>
          <p:cNvSpPr txBox="1"/>
          <p:nvPr/>
        </p:nvSpPr>
        <p:spPr>
          <a:xfrm>
            <a:off x="257450" y="3202075"/>
            <a:ext cx="7086300" cy="1477500"/>
          </a:xfrm>
          <a:prstGeom prst="rect">
            <a:avLst/>
          </a:prstGeom>
          <a:noFill/>
          <a:ln>
            <a:noFill/>
          </a:ln>
        </p:spPr>
        <p:txBody>
          <a:bodyPr spcFirstLastPara="1" wrap="square" lIns="91425" tIns="91425" rIns="91425" bIns="91425" anchor="t" anchorCtr="0">
            <a:spAutoFit/>
          </a:bodyPr>
          <a:lstStyle/>
          <a:p>
            <a:pPr marL="0" lvl="0" indent="0" algn="just" rtl="0">
              <a:lnSpc>
                <a:spcPct val="150000"/>
              </a:lnSpc>
              <a:spcBef>
                <a:spcPts val="0"/>
              </a:spcBef>
              <a:spcAft>
                <a:spcPts val="0"/>
              </a:spcAft>
              <a:buNone/>
            </a:pPr>
            <a:r>
              <a:rPr lang="en-US" sz="1200" b="1">
                <a:solidFill>
                  <a:srgbClr val="0C4659"/>
                </a:solidFill>
              </a:rPr>
              <a:t>I</a:t>
            </a:r>
            <a:r>
              <a:rPr lang="en-US" sz="1200" b="1">
                <a:solidFill>
                  <a:srgbClr val="0C4659"/>
                </a:solidFill>
                <a:latin typeface="Calibri"/>
                <a:ea typeface="Calibri"/>
                <a:cs typeface="Calibri"/>
                <a:sym typeface="Calibri"/>
              </a:rPr>
              <a:t>NCLUDE ME+ responds to a recognised need to strengthen digital media literacy and address harmful impacts of digital media within communities - particularly in contexts shaped by crises, conflict, and societal polarisation. The project aims to support a vision of digital media as a tool for inclusion, social justice, and peacebuilding, by empowering higher education educators, digital media actors, civil society organisations, and students to become responsible and active contributors to the digital public sphere.</a:t>
            </a:r>
            <a:endParaRPr sz="1200" b="1">
              <a:solidFill>
                <a:srgbClr val="0C465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5"/>
          <p:cNvSpPr txBox="1">
            <a:spLocks noGrp="1"/>
          </p:cNvSpPr>
          <p:nvPr>
            <p:ph type="body" idx="1"/>
          </p:nvPr>
        </p:nvSpPr>
        <p:spPr>
          <a:xfrm>
            <a:off x="546312" y="7187592"/>
            <a:ext cx="6861765" cy="2717079"/>
          </a:xfrm>
          <a:prstGeom prst="rect">
            <a:avLst/>
          </a:prstGeom>
          <a:noFill/>
          <a:ln>
            <a:noFill/>
          </a:ln>
        </p:spPr>
        <p:txBody>
          <a:bodyPr spcFirstLastPara="1" wrap="square" lIns="91425" tIns="45700" rIns="91425" bIns="45700" anchor="t" anchorCtr="0">
            <a:noAutofit/>
          </a:bodyPr>
          <a:lstStyle/>
          <a:p>
            <a:pPr marL="0" lvl="0" indent="0" algn="l" rtl="0">
              <a:lnSpc>
                <a:spcPct val="87142"/>
              </a:lnSpc>
              <a:spcBef>
                <a:spcPts val="0"/>
              </a:spcBef>
              <a:spcAft>
                <a:spcPts val="0"/>
              </a:spcAft>
              <a:buClr>
                <a:schemeClr val="dk2"/>
              </a:buClr>
              <a:buSzPts val="1400"/>
              <a:buNone/>
            </a:pPr>
            <a:r>
              <a:rPr lang="en-US" sz="1200" b="1">
                <a:solidFill>
                  <a:srgbClr val="0C4659"/>
                </a:solidFill>
              </a:rPr>
              <a:t>Purpose of the Curriculum</a:t>
            </a: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rPr>
              <a:t>The general purpose of the </a:t>
            </a:r>
            <a:r>
              <a:rPr lang="en-US" sz="1200" i="1">
                <a:solidFill>
                  <a:srgbClr val="0C4659"/>
                </a:solidFill>
              </a:rPr>
              <a:t>Digital Media for Inclusive Peacebuilding Curriculum</a:t>
            </a:r>
            <a:r>
              <a:rPr lang="en-US" sz="1200">
                <a:solidFill>
                  <a:srgbClr val="0C4659"/>
                </a:solidFill>
              </a:rPr>
              <a:t> is to provide practical guidance and ready-to-use training materials for educators, trainers, media professionals, and civil society actors. The curriculum supports the development of competencies related to inclusive communication, digital media literacy, and peacebuilding in diverse social contexts.</a:t>
            </a: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rPr>
              <a:t>The curriculum is composed of a set of open educational resources (OERs) designed primarily for higher education teachers, lecturers, and trainers. All materials are openly accessible online and can be freely used, adapted, and integrated into different educational settings.</a:t>
            </a: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rPr>
              <a:t>The modules are designed to be flexible and can be delivered in various formats, including face-to-face, fully online, blended learning, or self-paced modes, depending on the needs of learners, learning outcomes, and competence levels.</a:t>
            </a:r>
            <a:endParaRPr sz="1200">
              <a:solidFill>
                <a:srgbClr val="0C4659"/>
              </a:solidFill>
            </a:endParaRPr>
          </a:p>
          <a:p>
            <a:pPr marL="0" lvl="0" indent="0" algn="just" rtl="0">
              <a:lnSpc>
                <a:spcPct val="101666"/>
              </a:lnSpc>
              <a:spcBef>
                <a:spcPts val="0"/>
              </a:spcBef>
              <a:spcAft>
                <a:spcPts val="0"/>
              </a:spcAft>
              <a:buClr>
                <a:schemeClr val="dk2"/>
              </a:buClr>
              <a:buSzPts val="1200"/>
              <a:buNone/>
            </a:pPr>
            <a:r>
              <a:rPr lang="en-US" sz="1200">
                <a:solidFill>
                  <a:srgbClr val="0C4659"/>
                </a:solidFill>
              </a:rPr>
              <a:t>The curriculum and its associated materials aim to enable educators to effectively deliver training to students, media practitioners, and representatives of civil society organisations. All necessary resources are provided to support implementation in a wide range of educational and training environments.</a:t>
            </a:r>
            <a:endParaRPr sz="1200">
              <a:solidFill>
                <a:srgbClr val="0C4659"/>
              </a:solidFill>
            </a:endParaRPr>
          </a:p>
          <a:p>
            <a:pPr marL="0" lvl="0" indent="0" algn="just" rtl="0">
              <a:lnSpc>
                <a:spcPct val="101666"/>
              </a:lnSpc>
              <a:spcBef>
                <a:spcPts val="0"/>
              </a:spcBef>
              <a:spcAft>
                <a:spcPts val="0"/>
              </a:spcAft>
              <a:buClr>
                <a:srgbClr val="0C4659"/>
              </a:buClr>
              <a:buSzPts val="1200"/>
              <a:buNone/>
            </a:pPr>
            <a:endParaRPr sz="1200">
              <a:solidFill>
                <a:schemeClr val="dk2"/>
              </a:solidFill>
            </a:endParaRPr>
          </a:p>
        </p:txBody>
      </p:sp>
      <p:sp>
        <p:nvSpPr>
          <p:cNvPr id="606" name="Google Shape;606;p5"/>
          <p:cNvSpPr txBox="1">
            <a:spLocks noGrp="1"/>
          </p:cNvSpPr>
          <p:nvPr>
            <p:ph type="body" idx="2"/>
          </p:nvPr>
        </p:nvSpPr>
        <p:spPr>
          <a:xfrm>
            <a:off x="601875" y="2977925"/>
            <a:ext cx="3919800" cy="1378800"/>
          </a:xfrm>
          <a:prstGeom prst="rect">
            <a:avLst/>
          </a:prstGeom>
          <a:noFill/>
          <a:ln>
            <a:noFill/>
          </a:ln>
        </p:spPr>
        <p:txBody>
          <a:bodyPr spcFirstLastPara="1" wrap="square" lIns="91425" tIns="45700" rIns="91425" bIns="45700" anchor="t" anchorCtr="0">
            <a:noAutofit/>
          </a:bodyPr>
          <a:lstStyle/>
          <a:p>
            <a:pPr marL="0" lvl="0" indent="0" algn="l" rtl="0">
              <a:lnSpc>
                <a:spcPct val="108235"/>
              </a:lnSpc>
              <a:spcBef>
                <a:spcPts val="0"/>
              </a:spcBef>
              <a:spcAft>
                <a:spcPts val="0"/>
              </a:spcAft>
              <a:buClr>
                <a:schemeClr val="lt1"/>
              </a:buClr>
              <a:buSzPts val="1700"/>
              <a:buNone/>
            </a:pPr>
            <a:r>
              <a:rPr lang="en-US" sz="1200" i="0">
                <a:solidFill>
                  <a:srgbClr val="0C4659"/>
                </a:solidFill>
                <a:latin typeface="Calibri"/>
                <a:ea typeface="Calibri"/>
                <a:cs typeface="Calibri"/>
                <a:sym typeface="Calibri"/>
              </a:rPr>
              <a:t>This guide supports trainers and educators in delivering the IncludeMe+ course “Digital</a:t>
            </a:r>
            <a:r>
              <a:rPr lang="en-US">
                <a:solidFill>
                  <a:srgbClr val="0C4659"/>
                </a:solidFill>
              </a:rPr>
              <a:t> </a:t>
            </a:r>
            <a:r>
              <a:rPr lang="en-US" sz="1200" i="0">
                <a:solidFill>
                  <a:srgbClr val="0C4659"/>
                </a:solidFill>
                <a:latin typeface="Calibri"/>
                <a:ea typeface="Calibri"/>
                <a:cs typeface="Calibri"/>
                <a:sym typeface="Calibri"/>
              </a:rPr>
              <a:t>Media for Inclusive Peacebuilding” in flexible and transferable formats. It provides:</a:t>
            </a:r>
            <a:br>
              <a:rPr lang="en-US" sz="1200" i="0"/>
            </a:br>
            <a:endParaRPr sz="1200" i="0"/>
          </a:p>
        </p:txBody>
      </p:sp>
      <p:sp>
        <p:nvSpPr>
          <p:cNvPr id="607" name="Google Shape;607;p5"/>
          <p:cNvSpPr txBox="1">
            <a:spLocks noGrp="1"/>
          </p:cNvSpPr>
          <p:nvPr>
            <p:ph type="body" idx="3"/>
          </p:nvPr>
        </p:nvSpPr>
        <p:spPr>
          <a:xfrm>
            <a:off x="546300" y="1888424"/>
            <a:ext cx="2685000" cy="476400"/>
          </a:xfrm>
          <a:prstGeom prst="rect">
            <a:avLst/>
          </a:prstGeom>
          <a:noFill/>
          <a:ln>
            <a:noFill/>
          </a:ln>
        </p:spPr>
        <p:txBody>
          <a:bodyPr spcFirstLastPara="1" wrap="square" lIns="91425" tIns="45700" rIns="91425" bIns="45700" anchor="t" anchorCtr="0">
            <a:noAutofit/>
          </a:bodyPr>
          <a:lstStyle/>
          <a:p>
            <a:pPr marL="0" lvl="0" indent="0" algn="l" rtl="0">
              <a:lnSpc>
                <a:spcPct val="96923"/>
              </a:lnSpc>
              <a:spcBef>
                <a:spcPts val="0"/>
              </a:spcBef>
              <a:spcAft>
                <a:spcPts val="0"/>
              </a:spcAft>
              <a:buClr>
                <a:schemeClr val="lt1"/>
              </a:buClr>
              <a:buSzPts val="2600"/>
              <a:buNone/>
            </a:pPr>
            <a:r>
              <a:rPr lang="en-US" sz="2400" b="1"/>
              <a:t>INTRODUCTION</a:t>
            </a:r>
            <a:endParaRPr sz="2400" b="1"/>
          </a:p>
          <a:p>
            <a:pPr marL="0" lvl="0" indent="0" algn="l" rtl="0">
              <a:lnSpc>
                <a:spcPct val="108235"/>
              </a:lnSpc>
              <a:spcBef>
                <a:spcPts val="0"/>
              </a:spcBef>
              <a:spcAft>
                <a:spcPts val="0"/>
              </a:spcAft>
              <a:buClr>
                <a:schemeClr val="lt1"/>
              </a:buClr>
              <a:buSzPts val="1700"/>
              <a:buNone/>
            </a:pPr>
            <a:r>
              <a:rPr lang="en-US" sz="1700" b="1"/>
              <a:t>Purpose of this </a:t>
            </a:r>
            <a:endParaRPr sz="1700" b="1"/>
          </a:p>
          <a:p>
            <a:pPr marL="0" lvl="0" indent="0" algn="l" rtl="0">
              <a:lnSpc>
                <a:spcPct val="108235"/>
              </a:lnSpc>
              <a:spcBef>
                <a:spcPts val="0"/>
              </a:spcBef>
              <a:spcAft>
                <a:spcPts val="0"/>
              </a:spcAft>
              <a:buClr>
                <a:schemeClr val="lt1"/>
              </a:buClr>
              <a:buSzPts val="1700"/>
              <a:buFont typeface="Arial"/>
              <a:buNone/>
            </a:pPr>
            <a:r>
              <a:rPr lang="en-US" sz="1700" b="1"/>
              <a:t>Teacher &amp; Training Guide</a:t>
            </a:r>
            <a:br>
              <a:rPr lang="en-US" sz="1700" b="1" i="1">
                <a:solidFill>
                  <a:srgbClr val="0C4659"/>
                </a:solidFill>
              </a:rPr>
            </a:br>
            <a:endParaRPr b="1"/>
          </a:p>
        </p:txBody>
      </p:sp>
      <p:sp>
        <p:nvSpPr>
          <p:cNvPr id="608" name="Google Shape;608;p5"/>
          <p:cNvSpPr txBox="1">
            <a:spLocks noGrp="1"/>
          </p:cNvSpPr>
          <p:nvPr>
            <p:ph type="body" idx="4"/>
          </p:nvPr>
        </p:nvSpPr>
        <p:spPr>
          <a:xfrm>
            <a:off x="544933" y="941779"/>
            <a:ext cx="1197303" cy="3855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400"/>
              <a:buNone/>
            </a:pPr>
            <a:r>
              <a:rPr lang="en-US"/>
              <a:t>02</a:t>
            </a:r>
            <a:endParaRPr/>
          </a:p>
        </p:txBody>
      </p:sp>
      <p:sp>
        <p:nvSpPr>
          <p:cNvPr id="609" name="Google Shape;609;p5"/>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610" name="Google Shape;610;p5"/>
          <p:cNvSpPr/>
          <p:nvPr/>
        </p:nvSpPr>
        <p:spPr>
          <a:xfrm>
            <a:off x="3472761" y="9148586"/>
            <a:ext cx="3495459" cy="3518254"/>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alpha val="65882"/>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11" name="Google Shape;611;p5"/>
          <p:cNvPicPr preferRelativeResize="0">
            <a:picLocks noGrp="1"/>
          </p:cNvPicPr>
          <p:nvPr>
            <p:ph type="pic" idx="5"/>
          </p:nvPr>
        </p:nvPicPr>
        <p:blipFill rotWithShape="1">
          <a:blip r:embed="rId3" cstate="print">
            <a:alphaModFix/>
            <a:extLst>
              <a:ext uri="{28A0092B-C50C-407E-A947-70E740481C1C}">
                <a14:useLocalDpi xmlns:a14="http://schemas.microsoft.com/office/drawing/2010/main"/>
              </a:ext>
            </a:extLst>
          </a:blip>
          <a:srcRect/>
          <a:stretch/>
        </p:blipFill>
        <p:spPr>
          <a:xfrm>
            <a:off x="4711700" y="1252690"/>
            <a:ext cx="3919907" cy="3272709"/>
          </a:xfrm>
          <a:prstGeom prst="rect">
            <a:avLst/>
          </a:prstGeom>
          <a:solidFill>
            <a:srgbClr val="F2F2F2"/>
          </a:solidFill>
          <a:ln>
            <a:noFill/>
          </a:ln>
        </p:spPr>
      </p:pic>
      <p:sp>
        <p:nvSpPr>
          <p:cNvPr id="612" name="Google Shape;612;p5"/>
          <p:cNvSpPr txBox="1"/>
          <p:nvPr/>
        </p:nvSpPr>
        <p:spPr>
          <a:xfrm>
            <a:off x="467023" y="3990825"/>
            <a:ext cx="4189500" cy="1764000"/>
          </a:xfrm>
          <a:prstGeom prst="rect">
            <a:avLst/>
          </a:prstGeom>
          <a:noFill/>
          <a:ln>
            <a:noFill/>
          </a:ln>
        </p:spPr>
        <p:txBody>
          <a:bodyPr spcFirstLastPara="1" wrap="square" lIns="91425" tIns="45700" rIns="91425" bIns="45700" anchor="t" anchorCtr="0">
            <a:spAutoFit/>
          </a:bodyPr>
          <a:lstStyle/>
          <a:p>
            <a:pPr marL="355600" lvl="0" indent="0" algn="l"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1) a clear overview of the 7‑module curriculum and how modules connect;</a:t>
            </a:r>
            <a:br>
              <a:rPr lang="en-US" sz="1200">
                <a:solidFill>
                  <a:srgbClr val="0C4659"/>
                </a:solidFill>
                <a:latin typeface="Calibri"/>
                <a:ea typeface="Calibri"/>
                <a:cs typeface="Calibri"/>
                <a:sym typeface="Calibri"/>
              </a:rPr>
            </a:br>
            <a:r>
              <a:rPr lang="en-US" sz="1200">
                <a:solidFill>
                  <a:srgbClr val="0C4659"/>
                </a:solidFill>
                <a:latin typeface="Calibri"/>
                <a:ea typeface="Calibri"/>
                <a:cs typeface="Calibri"/>
                <a:sym typeface="Calibri"/>
              </a:rPr>
              <a:t>2) concise learning outcomes, key concepts, suggested activities, and assessment tasks for each module;</a:t>
            </a:r>
            <a:br>
              <a:rPr lang="en-US" sz="1200">
                <a:solidFill>
                  <a:srgbClr val="0C4659"/>
                </a:solidFill>
                <a:latin typeface="Calibri"/>
                <a:ea typeface="Calibri"/>
                <a:cs typeface="Calibri"/>
                <a:sym typeface="Calibri"/>
              </a:rPr>
            </a:br>
            <a:r>
              <a:rPr lang="en-US" sz="1200">
                <a:solidFill>
                  <a:srgbClr val="0C4659"/>
                </a:solidFill>
                <a:latin typeface="Calibri"/>
                <a:ea typeface="Calibri"/>
                <a:cs typeface="Calibri"/>
                <a:sym typeface="Calibri"/>
              </a:rPr>
              <a:t>3) delivery format options;</a:t>
            </a:r>
            <a:br>
              <a:rPr lang="en-US" sz="1200">
                <a:solidFill>
                  <a:srgbClr val="0C4659"/>
                </a:solidFill>
                <a:latin typeface="Calibri"/>
                <a:ea typeface="Calibri"/>
                <a:cs typeface="Calibri"/>
                <a:sym typeface="Calibri"/>
              </a:rPr>
            </a:br>
            <a:r>
              <a:rPr lang="en-US" sz="1200">
                <a:solidFill>
                  <a:srgbClr val="0C4659"/>
                </a:solidFill>
                <a:latin typeface="Calibri"/>
                <a:ea typeface="Calibri"/>
                <a:cs typeface="Calibri"/>
                <a:sym typeface="Calibri"/>
              </a:rPr>
              <a:t>4) quality guidance: inclusive facilitation, accessibility, evaluation, and ethical safeguards.</a:t>
            </a:r>
            <a:endParaRPr sz="1200">
              <a:solidFill>
                <a:srgbClr val="0C4659"/>
              </a:solidFill>
              <a:latin typeface="Calibri"/>
              <a:ea typeface="Calibri"/>
              <a:cs typeface="Calibri"/>
              <a:sym typeface="Calibri"/>
            </a:endParaRPr>
          </a:p>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13" name="Google Shape;613;p5"/>
          <p:cNvSpPr txBox="1"/>
          <p:nvPr/>
        </p:nvSpPr>
        <p:spPr>
          <a:xfrm>
            <a:off x="546238" y="5532900"/>
            <a:ext cx="6861900" cy="15237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rgbClr val="0C4659"/>
                </a:solidFill>
                <a:latin typeface="Calibri"/>
                <a:ea typeface="Calibri"/>
                <a:cs typeface="Calibri"/>
                <a:sym typeface="Calibri"/>
              </a:rPr>
              <a:t>How to use this guide</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This guide is designed to be practical rather than exhaustive, following the common Erasmus+ “training and transferability” guide pattern: overview → delivery options → methodologies → delivery format options.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SzPts val="1100"/>
              <a:buNone/>
            </a:pPr>
            <a:r>
              <a:rPr lang="en-US" sz="1200">
                <a:solidFill>
                  <a:srgbClr val="0C4659"/>
                </a:solidFill>
                <a:latin typeface="Calibri"/>
                <a:ea typeface="Calibri"/>
                <a:cs typeface="Calibri"/>
                <a:sym typeface="Calibri"/>
              </a:rPr>
              <a:t>The curriculum is Open Educational Resources (OER). UNESCO defines OER as learning/teaching materials in any format that are in the public domain or released under an open license permitting no‑cost access, reuse, adaptation, and redistribution. IncludeMe+ modules are published to support this reuse and transfer across learning settings.</a:t>
            </a:r>
            <a:endParaRPr sz="1200">
              <a:solidFill>
                <a:srgbClr val="0C4659"/>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6"/>
          <p:cNvSpPr txBox="1">
            <a:spLocks noGrp="1"/>
          </p:cNvSpPr>
          <p:nvPr>
            <p:ph type="body" idx="5"/>
          </p:nvPr>
        </p:nvSpPr>
        <p:spPr>
          <a:xfrm>
            <a:off x="532588" y="5567800"/>
            <a:ext cx="6710400" cy="1680000"/>
          </a:xfrm>
          <a:prstGeom prst="rect">
            <a:avLst/>
          </a:prstGeom>
          <a:noFill/>
          <a:ln>
            <a:noFill/>
          </a:ln>
        </p:spPr>
        <p:txBody>
          <a:bodyPr spcFirstLastPara="1" wrap="square" lIns="91425" tIns="45700" rIns="91425" bIns="45700" anchor="t" anchorCtr="0">
            <a:noAutofit/>
          </a:bodyPr>
          <a:lstStyle/>
          <a:p>
            <a:pPr marL="0" lvl="0" indent="0" algn="l" rtl="0">
              <a:lnSpc>
                <a:spcPct val="76250"/>
              </a:lnSpc>
              <a:spcBef>
                <a:spcPts val="0"/>
              </a:spcBef>
              <a:spcAft>
                <a:spcPts val="0"/>
              </a:spcAft>
              <a:buClr>
                <a:srgbClr val="0C4659"/>
              </a:buClr>
              <a:buSzPts val="1000"/>
              <a:buNone/>
            </a:pPr>
            <a:br>
              <a:rPr lang="en-US" sz="1000" b="0">
                <a:latin typeface="Calibri"/>
                <a:ea typeface="Calibri"/>
                <a:cs typeface="Calibri"/>
                <a:sym typeface="Calibri"/>
              </a:rPr>
            </a:br>
            <a:r>
              <a:rPr lang="en-US" sz="1600" b="1" i="0" u="none" strike="noStrike">
                <a:solidFill>
                  <a:srgbClr val="0C4659"/>
                </a:solidFill>
                <a:latin typeface="Calibri"/>
                <a:ea typeface="Calibri"/>
                <a:cs typeface="Calibri"/>
                <a:sym typeface="Calibri"/>
              </a:rPr>
              <a:t>Adaptability and Transferability</a:t>
            </a:r>
            <a:endParaRPr sz="1600" b="1">
              <a:solidFill>
                <a:srgbClr val="0C4659"/>
              </a:solidFill>
              <a:latin typeface="Calibri"/>
              <a:ea typeface="Calibri"/>
              <a:cs typeface="Calibri"/>
              <a:sym typeface="Calibri"/>
            </a:endParaRPr>
          </a:p>
          <a:p>
            <a:pPr marL="0" lvl="0" indent="0" algn="just" rtl="0">
              <a:lnSpc>
                <a:spcPct val="87142"/>
              </a:lnSpc>
              <a:spcBef>
                <a:spcPts val="0"/>
              </a:spcBef>
              <a:spcAft>
                <a:spcPts val="0"/>
              </a:spcAft>
              <a:buClr>
                <a:srgbClr val="0C4659"/>
              </a:buClr>
              <a:buSzPts val="1400"/>
              <a:buNone/>
            </a:pPr>
            <a:br>
              <a:rPr lang="en-US" sz="1400" b="0">
                <a:solidFill>
                  <a:srgbClr val="0C4659"/>
                </a:solidFill>
                <a:latin typeface="Calibri"/>
                <a:ea typeface="Calibri"/>
                <a:cs typeface="Calibri"/>
                <a:sym typeface="Calibri"/>
              </a:rPr>
            </a:br>
            <a:r>
              <a:rPr lang="en-US" sz="1200" b="0" i="0" u="none" strike="noStrike">
                <a:solidFill>
                  <a:srgbClr val="0C4659"/>
                </a:solidFill>
                <a:latin typeface="Calibri"/>
                <a:ea typeface="Calibri"/>
                <a:cs typeface="Calibri"/>
                <a:sym typeface="Calibri"/>
              </a:rPr>
              <a:t>Educators and trainers can easily adapt the training materials to their specific context and target groups. The curriculum content has been developed and tested within the partnership framework and is designed to be transferable across different countries, institutions, and learning environments.</a:t>
            </a:r>
            <a:endParaRPr sz="1200" b="0">
              <a:solidFill>
                <a:srgbClr val="0C4659"/>
              </a:solidFill>
              <a:latin typeface="Calibri"/>
              <a:ea typeface="Calibri"/>
              <a:cs typeface="Calibri"/>
              <a:sym typeface="Calibri"/>
            </a:endParaRPr>
          </a:p>
          <a:p>
            <a:pPr marL="0" lvl="0" indent="0" algn="just" rtl="0">
              <a:lnSpc>
                <a:spcPct val="87142"/>
              </a:lnSpc>
              <a:spcBef>
                <a:spcPts val="0"/>
              </a:spcBef>
              <a:spcAft>
                <a:spcPts val="0"/>
              </a:spcAft>
              <a:buClr>
                <a:srgbClr val="000000"/>
              </a:buClr>
              <a:buSzPts val="1400"/>
              <a:buNone/>
            </a:pPr>
            <a:endParaRPr sz="1200">
              <a:solidFill>
                <a:srgbClr val="0C4659"/>
              </a:solidFill>
            </a:endParaRPr>
          </a:p>
          <a:p>
            <a:pPr marL="0" lvl="0" indent="0" algn="just" rtl="0">
              <a:lnSpc>
                <a:spcPct val="87142"/>
              </a:lnSpc>
              <a:spcBef>
                <a:spcPts val="0"/>
              </a:spcBef>
              <a:spcAft>
                <a:spcPts val="0"/>
              </a:spcAft>
              <a:buClr>
                <a:srgbClr val="000000"/>
              </a:buClr>
              <a:buSzPts val="1400"/>
              <a:buNone/>
            </a:pPr>
            <a:r>
              <a:rPr lang="en-US" sz="1200" b="0" i="0" u="none" strike="noStrike">
                <a:solidFill>
                  <a:srgbClr val="0C4659"/>
                </a:solidFill>
                <a:latin typeface="Calibri"/>
                <a:ea typeface="Calibri"/>
                <a:cs typeface="Calibri"/>
                <a:sym typeface="Calibri"/>
              </a:rPr>
              <a:t>The flexible structure of the modules allows trainers to select, combine, and adjust content in order to design tailored training sessions using high-quality, practice-oriented materials.</a:t>
            </a:r>
            <a:endParaRPr sz="1200" b="0">
              <a:solidFill>
                <a:srgbClr val="0C4659"/>
              </a:solidFill>
              <a:latin typeface="Calibri"/>
              <a:ea typeface="Calibri"/>
              <a:cs typeface="Calibri"/>
              <a:sym typeface="Calibri"/>
            </a:endParaRPr>
          </a:p>
          <a:p>
            <a:pPr marL="0" lvl="0" indent="0" algn="just" rtl="0">
              <a:lnSpc>
                <a:spcPct val="110909"/>
              </a:lnSpc>
              <a:spcBef>
                <a:spcPts val="0"/>
              </a:spcBef>
              <a:spcAft>
                <a:spcPts val="0"/>
              </a:spcAft>
              <a:buClr>
                <a:srgbClr val="0C4659"/>
              </a:buClr>
              <a:buSzPts val="1100"/>
              <a:buNone/>
            </a:pPr>
            <a:br>
              <a:rPr lang="en-US">
                <a:solidFill>
                  <a:srgbClr val="0C4659"/>
                </a:solidFill>
              </a:rPr>
            </a:br>
            <a:br>
              <a:rPr lang="en-US"/>
            </a:br>
            <a:endParaRPr sz="1100"/>
          </a:p>
        </p:txBody>
      </p:sp>
      <p:sp>
        <p:nvSpPr>
          <p:cNvPr id="619" name="Google Shape;619;p6"/>
          <p:cNvSpPr txBox="1">
            <a:spLocks noGrp="1"/>
          </p:cNvSpPr>
          <p:nvPr>
            <p:ph type="body" idx="1"/>
          </p:nvPr>
        </p:nvSpPr>
        <p:spPr>
          <a:xfrm>
            <a:off x="1073176" y="10907713"/>
            <a:ext cx="2883766" cy="363595"/>
          </a:xfrm>
          <a:prstGeom prst="rect">
            <a:avLst/>
          </a:prstGeom>
          <a:noFill/>
          <a:ln>
            <a:noFill/>
          </a:ln>
        </p:spPr>
        <p:txBody>
          <a:bodyPr spcFirstLastPara="1" wrap="square" lIns="91425" tIns="45700" rIns="91425" bIns="45700" anchor="t" anchorCtr="0">
            <a:noAutofit/>
          </a:bodyPr>
          <a:lstStyle/>
          <a:p>
            <a:pPr marL="0" lvl="0" indent="0" algn="ctr" rtl="0">
              <a:lnSpc>
                <a:spcPct val="97272"/>
              </a:lnSpc>
              <a:spcBef>
                <a:spcPts val="0"/>
              </a:spcBef>
              <a:spcAft>
                <a:spcPts val="0"/>
              </a:spcAft>
              <a:buClr>
                <a:schemeClr val="lt1"/>
              </a:buClr>
              <a:buSzPts val="2200"/>
              <a:buNone/>
            </a:pPr>
            <a:r>
              <a:rPr lang="en-US"/>
              <a:t>.</a:t>
            </a:r>
            <a:endParaRPr/>
          </a:p>
        </p:txBody>
      </p:sp>
      <p:sp>
        <p:nvSpPr>
          <p:cNvPr id="620" name="Google Shape;620;p6"/>
          <p:cNvSpPr txBox="1">
            <a:spLocks noGrp="1"/>
          </p:cNvSpPr>
          <p:nvPr>
            <p:ph type="body" idx="6"/>
          </p:nvPr>
        </p:nvSpPr>
        <p:spPr>
          <a:xfrm rot="-5400000">
            <a:off x="-1977528" y="3625970"/>
            <a:ext cx="4455133" cy="381311"/>
          </a:xfrm>
          <a:prstGeom prst="rect">
            <a:avLst/>
          </a:prstGeom>
          <a:noFill/>
          <a:ln>
            <a:noFill/>
          </a:ln>
        </p:spPr>
        <p:txBody>
          <a:bodyPr spcFirstLastPara="1" wrap="square" lIns="91425" tIns="45700" rIns="91425" bIns="45700" anchor="t" anchorCtr="0">
            <a:noAutofit/>
          </a:bodyPr>
          <a:lstStyle/>
          <a:p>
            <a:pPr marL="0" lvl="0" indent="0" algn="r" rtl="0">
              <a:lnSpc>
                <a:spcPct val="746666"/>
              </a:lnSpc>
              <a:spcBef>
                <a:spcPts val="0"/>
              </a:spcBef>
              <a:spcAft>
                <a:spcPts val="0"/>
              </a:spcAft>
              <a:buClr>
                <a:schemeClr val="lt1"/>
              </a:buClr>
              <a:buSzPts val="300"/>
              <a:buNone/>
            </a:pPr>
            <a:r>
              <a:rPr lang="en-US" sz="300">
                <a:solidFill>
                  <a:schemeClr val="lt1"/>
                </a:solidFill>
              </a:rPr>
              <a:t>Heading</a:t>
            </a:r>
            <a:endParaRPr>
              <a:solidFill>
                <a:schemeClr val="lt1"/>
              </a:solidFill>
            </a:endParaRPr>
          </a:p>
        </p:txBody>
      </p:sp>
      <p:sp>
        <p:nvSpPr>
          <p:cNvPr id="621" name="Google Shape;621;p6"/>
          <p:cNvSpPr txBox="1">
            <a:spLocks noGrp="1"/>
          </p:cNvSpPr>
          <p:nvPr>
            <p:ph type="body" idx="8"/>
          </p:nvPr>
        </p:nvSpPr>
        <p:spPr>
          <a:xfrm>
            <a:off x="4622523" y="7950200"/>
            <a:ext cx="2647746" cy="2366917"/>
          </a:xfrm>
          <a:prstGeom prst="rect">
            <a:avLst/>
          </a:prstGeom>
          <a:noFill/>
          <a:ln>
            <a:noFill/>
          </a:ln>
        </p:spPr>
        <p:txBody>
          <a:bodyPr spcFirstLastPara="1" wrap="square" lIns="91425" tIns="45700" rIns="91425" bIns="45700" anchor="t" anchorCtr="0">
            <a:noAutofit/>
          </a:bodyPr>
          <a:lstStyle/>
          <a:p>
            <a:pPr marL="0" lvl="0" indent="0" algn="just" rtl="0">
              <a:lnSpc>
                <a:spcPct val="110909"/>
              </a:lnSpc>
              <a:spcBef>
                <a:spcPts val="0"/>
              </a:spcBef>
              <a:spcAft>
                <a:spcPts val="0"/>
              </a:spcAft>
              <a:buClr>
                <a:schemeClr val="lt1"/>
              </a:buClr>
              <a:buSzPts val="1100"/>
              <a:buNone/>
            </a:pPr>
            <a:r>
              <a:rPr lang="en-US">
                <a:solidFill>
                  <a:schemeClr val="lt1"/>
                </a:solidFill>
              </a:rPr>
              <a:t>Click to type</a:t>
            </a:r>
            <a:endParaRPr/>
          </a:p>
          <a:p>
            <a:pPr marL="0" lvl="0" indent="0" algn="just" rtl="0">
              <a:lnSpc>
                <a:spcPct val="110909"/>
              </a:lnSpc>
              <a:spcBef>
                <a:spcPts val="0"/>
              </a:spcBef>
              <a:spcAft>
                <a:spcPts val="0"/>
              </a:spcAft>
              <a:buClr>
                <a:srgbClr val="0C4659"/>
              </a:buClr>
              <a:buSzPts val="1100"/>
              <a:buNone/>
            </a:pPr>
            <a:endParaRPr/>
          </a:p>
        </p:txBody>
      </p:sp>
      <p:sp>
        <p:nvSpPr>
          <p:cNvPr id="622" name="Google Shape;622;p6"/>
          <p:cNvSpPr txBox="1">
            <a:spLocks noGrp="1"/>
          </p:cNvSpPr>
          <p:nvPr>
            <p:ph type="body" idx="9"/>
          </p:nvPr>
        </p:nvSpPr>
        <p:spPr>
          <a:xfrm rot="-5400000">
            <a:off x="5440795" y="7422112"/>
            <a:ext cx="4455133" cy="381311"/>
          </a:xfrm>
          <a:prstGeom prst="rect">
            <a:avLst/>
          </a:prstGeom>
          <a:noFill/>
          <a:ln>
            <a:noFill/>
          </a:ln>
        </p:spPr>
        <p:txBody>
          <a:bodyPr spcFirstLastPara="1" wrap="square" lIns="91425" tIns="45700" rIns="91425" bIns="45700" anchor="t" anchorCtr="0">
            <a:noAutofit/>
          </a:bodyPr>
          <a:lstStyle/>
          <a:p>
            <a:pPr marL="0" lvl="0" indent="0" algn="r" rtl="0">
              <a:lnSpc>
                <a:spcPct val="93333"/>
              </a:lnSpc>
              <a:spcBef>
                <a:spcPts val="0"/>
              </a:spcBef>
              <a:spcAft>
                <a:spcPts val="0"/>
              </a:spcAft>
              <a:buClr>
                <a:schemeClr val="lt1"/>
              </a:buClr>
              <a:buSzPts val="2400"/>
              <a:buNone/>
            </a:pPr>
            <a:r>
              <a:rPr lang="en-US">
                <a:solidFill>
                  <a:schemeClr val="lt1"/>
                </a:solidFill>
              </a:rPr>
              <a:t>ading</a:t>
            </a:r>
            <a:endParaRPr>
              <a:solidFill>
                <a:schemeClr val="lt1"/>
              </a:solidFill>
            </a:endParaRPr>
          </a:p>
        </p:txBody>
      </p:sp>
      <p:sp>
        <p:nvSpPr>
          <p:cNvPr id="623" name="Google Shape;623;p6"/>
          <p:cNvSpPr txBox="1">
            <a:spLocks noGrp="1"/>
          </p:cNvSpPr>
          <p:nvPr>
            <p:ph type="body" idx="13"/>
          </p:nvPr>
        </p:nvSpPr>
        <p:spPr>
          <a:xfrm>
            <a:off x="7477706" y="4585936"/>
            <a:ext cx="750220" cy="38556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EE4F27"/>
              </a:buClr>
              <a:buSzPts val="800"/>
              <a:buNone/>
            </a:pPr>
            <a:endParaRPr sz="800">
              <a:solidFill>
                <a:schemeClr val="lt1"/>
              </a:solidFill>
            </a:endParaRPr>
          </a:p>
        </p:txBody>
      </p:sp>
      <p:sp>
        <p:nvSpPr>
          <p:cNvPr id="624" name="Google Shape;624;p6"/>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800">
                <a:solidFill>
                  <a:srgbClr val="282666"/>
                </a:solidFill>
                <a:latin typeface="Calibri"/>
                <a:ea typeface="Calibri"/>
                <a:cs typeface="Calibri"/>
                <a:sym typeface="Calibri"/>
              </a:rPr>
              <a:t>5</a:t>
            </a:fld>
            <a:endParaRPr sz="800">
              <a:solidFill>
                <a:srgbClr val="282666"/>
              </a:solidFill>
              <a:latin typeface="Calibri"/>
              <a:ea typeface="Calibri"/>
              <a:cs typeface="Calibri"/>
              <a:sym typeface="Calibri"/>
            </a:endParaRPr>
          </a:p>
        </p:txBody>
      </p:sp>
      <p:sp>
        <p:nvSpPr>
          <p:cNvPr id="625" name="Google Shape;625;p6"/>
          <p:cNvSpPr txBox="1"/>
          <p:nvPr/>
        </p:nvSpPr>
        <p:spPr>
          <a:xfrm>
            <a:off x="483225" y="1306800"/>
            <a:ext cx="3683100" cy="3675600"/>
          </a:xfrm>
          <a:prstGeom prst="rect">
            <a:avLst/>
          </a:prstGeom>
          <a:noFill/>
          <a:ln>
            <a:noFill/>
          </a:ln>
        </p:spPr>
        <p:txBody>
          <a:bodyPr spcFirstLastPara="1" wrap="square" lIns="91425" tIns="45700" rIns="91425" bIns="45700" anchor="t" anchorCtr="0">
            <a:spAutoFit/>
          </a:bodyPr>
          <a:lstStyle/>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The curriculum is designed to achieve the following objectives: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To promote an innovative and sustainable approach to education in the field of digital media and inclusive peacebuilding.</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To equip educators and trainers with relevant knowledge, skills, and pedagogical tools for delivering training on mediation, inclusion, and responsible digital communication.</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To support learners in understanding and critically analysing the role of digital media in conflict, misinformation, and peacebuilding processes.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To enhance participants’ ability to create inclusive, ethical, and responsible digital media content.</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SzPts val="1100"/>
              <a:buNone/>
            </a:pPr>
            <a:r>
              <a:rPr lang="en-US" sz="1200">
                <a:solidFill>
                  <a:srgbClr val="0C4659"/>
                </a:solidFill>
                <a:latin typeface="Calibri"/>
                <a:ea typeface="Calibri"/>
                <a:cs typeface="Calibri"/>
                <a:sym typeface="Calibri"/>
              </a:rPr>
              <a:t>➢ To foster collaboration between higher education institutions, media professionals, and civil society organisations.</a:t>
            </a:r>
            <a:endParaRPr sz="1200">
              <a:solidFill>
                <a:srgbClr val="0C4659"/>
              </a:solidFill>
              <a:latin typeface="Calibri"/>
              <a:ea typeface="Calibri"/>
              <a:cs typeface="Calibri"/>
              <a:sym typeface="Calibri"/>
            </a:endParaRPr>
          </a:p>
        </p:txBody>
      </p:sp>
      <p:sp>
        <p:nvSpPr>
          <p:cNvPr id="626" name="Google Shape;626;p6"/>
          <p:cNvSpPr txBox="1"/>
          <p:nvPr/>
        </p:nvSpPr>
        <p:spPr>
          <a:xfrm>
            <a:off x="466725" y="669328"/>
            <a:ext cx="17409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rgbClr val="0C4659"/>
                </a:solidFill>
                <a:latin typeface="Calibri"/>
                <a:ea typeface="Calibri"/>
                <a:cs typeface="Calibri"/>
                <a:sym typeface="Calibri"/>
              </a:rPr>
              <a:t>Objectives</a:t>
            </a:r>
            <a:endParaRPr sz="1800">
              <a:solidFill>
                <a:srgbClr val="0C4659"/>
              </a:solidFill>
              <a:latin typeface="Calibri"/>
              <a:ea typeface="Calibri"/>
              <a:cs typeface="Calibri"/>
              <a:sym typeface="Calibri"/>
            </a:endParaRPr>
          </a:p>
        </p:txBody>
      </p:sp>
      <p:pic>
        <p:nvPicPr>
          <p:cNvPr id="627" name="Google Shape;627;p6"/>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4380072" y="1306806"/>
            <a:ext cx="2883774" cy="4326682"/>
          </a:xfrm>
          <a:prstGeom prst="rect">
            <a:avLst/>
          </a:prstGeom>
          <a:solidFill>
            <a:srgbClr val="F2F2F2"/>
          </a:solidFill>
          <a:ln>
            <a:noFill/>
          </a:ln>
        </p:spPr>
      </p:pic>
      <p:pic>
        <p:nvPicPr>
          <p:cNvPr id="628" name="Google Shape;628;p6"/>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1323875" y="7170275"/>
            <a:ext cx="2514687" cy="3355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7"/>
          <p:cNvSpPr txBox="1">
            <a:spLocks noGrp="1"/>
          </p:cNvSpPr>
          <p:nvPr>
            <p:ph type="sldNum" idx="12"/>
          </p:nvPr>
        </p:nvSpPr>
        <p:spPr>
          <a:xfrm>
            <a:off x="7175748" y="10446817"/>
            <a:ext cx="464659" cy="36359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634" name="Google Shape;634;p7"/>
          <p:cNvSpPr txBox="1">
            <a:spLocks noGrp="1"/>
          </p:cNvSpPr>
          <p:nvPr>
            <p:ph type="body" idx="1"/>
          </p:nvPr>
        </p:nvSpPr>
        <p:spPr>
          <a:xfrm>
            <a:off x="638968" y="5168148"/>
            <a:ext cx="6541200" cy="2142300"/>
          </a:xfrm>
          <a:prstGeom prst="rect">
            <a:avLst/>
          </a:prstGeom>
          <a:noFill/>
          <a:ln>
            <a:noFill/>
          </a:ln>
        </p:spPr>
        <p:txBody>
          <a:bodyPr spcFirstLastPara="1" wrap="square" lIns="91425" tIns="45700" rIns="91425" bIns="45700" anchor="t" anchorCtr="0">
            <a:noAutofit/>
          </a:bodyPr>
          <a:lstStyle/>
          <a:p>
            <a:pPr marL="0" lvl="0" indent="0" algn="just" rtl="0">
              <a:lnSpc>
                <a:spcPct val="67777"/>
              </a:lnSpc>
              <a:spcBef>
                <a:spcPts val="0"/>
              </a:spcBef>
              <a:spcAft>
                <a:spcPts val="0"/>
              </a:spcAft>
              <a:buClr>
                <a:srgbClr val="000000"/>
              </a:buClr>
              <a:buSzPts val="1800"/>
              <a:buNone/>
            </a:pPr>
            <a:r>
              <a:rPr lang="en-US" sz="1800" b="1" i="0" u="none" strike="noStrike">
                <a:solidFill>
                  <a:srgbClr val="0C4659"/>
                </a:solidFill>
                <a:latin typeface="Arial"/>
                <a:ea typeface="Arial"/>
                <a:cs typeface="Arial"/>
                <a:sym typeface="Arial"/>
              </a:rPr>
              <a:t>Learning Outcomes</a:t>
            </a:r>
            <a:endParaRPr b="1">
              <a:solidFill>
                <a:srgbClr val="0C4659"/>
              </a:solidFill>
            </a:endParaRPr>
          </a:p>
          <a:p>
            <a:pPr marL="0" lvl="0" indent="0" algn="just" rtl="0">
              <a:lnSpc>
                <a:spcPct val="87142"/>
              </a:lnSpc>
              <a:spcBef>
                <a:spcPts val="0"/>
              </a:spcBef>
              <a:spcAft>
                <a:spcPts val="0"/>
              </a:spcAft>
              <a:buClr>
                <a:srgbClr val="0C4659"/>
              </a:buClr>
              <a:buSzPts val="1400"/>
              <a:buNone/>
            </a:pPr>
            <a:br>
              <a:rPr lang="en-US" sz="1400" b="0">
                <a:latin typeface="Calibri"/>
                <a:ea typeface="Calibri"/>
                <a:cs typeface="Calibri"/>
              </a:rPr>
            </a:br>
            <a:r>
              <a:rPr lang="en-US" sz="1400" b="0" i="0" u="none" strike="noStrike">
                <a:solidFill>
                  <a:srgbClr val="0C4659"/>
                </a:solidFill>
                <a:latin typeface="Calibri"/>
                <a:ea typeface="Calibri"/>
                <a:cs typeface="Calibri"/>
                <a:sym typeface="Calibri"/>
              </a:rPr>
              <a:t>The modules included in the curriculum will provide learners with knowledge and skills related to:</a:t>
            </a:r>
            <a:br>
              <a:rPr lang="en-US" sz="1400" b="0" i="0" u="none" strike="noStrike">
                <a:latin typeface="Calibri"/>
                <a:ea typeface="Calibri"/>
                <a:cs typeface="Calibri"/>
              </a:rPr>
            </a:br>
            <a:endParaRPr sz="1400" b="0">
              <a:solidFill>
                <a:srgbClr val="0C4659"/>
              </a:solidFill>
              <a:latin typeface="Calibri"/>
              <a:ea typeface="Calibri"/>
              <a:cs typeface="Calibri"/>
              <a:sym typeface="Calibri"/>
            </a:endParaRPr>
          </a:p>
          <a:p>
            <a:pPr marL="0" indent="0">
              <a:lnSpc>
                <a:spcPct val="87142"/>
              </a:lnSpc>
              <a:buClr>
                <a:srgbClr val="000000"/>
              </a:buClr>
              <a:buSzPts val="1400"/>
            </a:pPr>
            <a:r>
              <a:rPr lang="en-US" sz="1400" b="0" i="0" u="none" strike="noStrike">
                <a:solidFill>
                  <a:srgbClr val="0C4659"/>
                </a:solidFill>
                <a:latin typeface="Calibri"/>
                <a:ea typeface="Calibri"/>
                <a:cs typeface="Calibri"/>
                <a:sym typeface="Calibri"/>
              </a:rPr>
              <a:t>➢ Understanding the role of digital media in shaping public discourse, conflict dynamics, and peacebuilding processes.</a:t>
            </a:r>
            <a:endParaRPr lang="en-US" sz="1400"/>
          </a:p>
          <a:p>
            <a:pPr marL="0" indent="0">
              <a:lnSpc>
                <a:spcPct val="87142"/>
              </a:lnSpc>
              <a:buSzPts val="1400"/>
            </a:pPr>
            <a:br>
              <a:rPr lang="en-US" sz="1400" b="0" i="0" u="none" strike="noStrike">
                <a:latin typeface="Calibri"/>
                <a:ea typeface="Calibri"/>
                <a:cs typeface="Calibri"/>
              </a:rPr>
            </a:br>
            <a:r>
              <a:rPr lang="en-US" sz="1400" b="0" i="0" u="none" strike="noStrike">
                <a:solidFill>
                  <a:srgbClr val="0C4659"/>
                </a:solidFill>
                <a:latin typeface="Calibri"/>
                <a:ea typeface="Calibri"/>
                <a:cs typeface="Calibri"/>
                <a:sym typeface="Calibri"/>
              </a:rPr>
              <a:t>➢ Identifying and critically </a:t>
            </a:r>
            <a:r>
              <a:rPr lang="en-US" sz="1400" b="0" i="0" u="none" strike="noStrike" err="1">
                <a:solidFill>
                  <a:srgbClr val="0C4659"/>
                </a:solidFill>
                <a:latin typeface="Calibri"/>
                <a:ea typeface="Calibri"/>
                <a:cs typeface="Calibri"/>
                <a:sym typeface="Calibri"/>
              </a:rPr>
              <a:t>analysing</a:t>
            </a:r>
            <a:r>
              <a:rPr lang="en-US" sz="1400" b="0" i="0" u="none" strike="noStrike">
                <a:solidFill>
                  <a:srgbClr val="0C4659"/>
                </a:solidFill>
                <a:latin typeface="Calibri"/>
                <a:ea typeface="Calibri"/>
                <a:cs typeface="Calibri"/>
                <a:sym typeface="Calibri"/>
              </a:rPr>
              <a:t> misinformation and disinformation in digital environments, including their impact on individuals and communities.</a:t>
            </a:r>
            <a:endParaRPr lang="en-US" sz="1400"/>
          </a:p>
          <a:p>
            <a:pPr marL="0" lvl="0" indent="0" algn="just">
              <a:lnSpc>
                <a:spcPct val="87142"/>
              </a:lnSpc>
              <a:spcBef>
                <a:spcPts val="0"/>
              </a:spcBef>
              <a:spcAft>
                <a:spcPts val="0"/>
              </a:spcAft>
              <a:buSzPts val="1400"/>
              <a:buNone/>
            </a:pPr>
            <a:br>
              <a:rPr lang="en-US" sz="1400" b="0" i="0" u="none" strike="noStrike">
                <a:latin typeface="Calibri"/>
                <a:ea typeface="Calibri"/>
                <a:cs typeface="Calibri"/>
              </a:rPr>
            </a:br>
            <a:r>
              <a:rPr lang="en-US" sz="1400" b="0" i="0" u="none" strike="noStrike">
                <a:solidFill>
                  <a:srgbClr val="0C4659"/>
                </a:solidFill>
                <a:latin typeface="Calibri"/>
                <a:ea typeface="Calibri"/>
                <a:cs typeface="Calibri"/>
                <a:sym typeface="Calibri"/>
              </a:rPr>
              <a:t>➢ Applying inclusive and participatory approaches in digital communication, ensuring diverse voices and perspectives are represented.</a:t>
            </a:r>
            <a:endParaRPr sz="1400" b="0">
              <a:solidFill>
                <a:srgbClr val="0C4659"/>
              </a:solidFill>
              <a:latin typeface="Calibri"/>
              <a:ea typeface="Calibri"/>
              <a:cs typeface="Calibri"/>
            </a:endParaRPr>
          </a:p>
          <a:p>
            <a:pPr marL="0" lvl="0" indent="0" algn="just" rtl="0">
              <a:lnSpc>
                <a:spcPct val="87142"/>
              </a:lnSpc>
              <a:spcBef>
                <a:spcPts val="0"/>
              </a:spcBef>
              <a:spcAft>
                <a:spcPts val="0"/>
              </a:spcAft>
              <a:buClr>
                <a:srgbClr val="000000"/>
              </a:buClr>
              <a:buSzPts val="1400"/>
              <a:buNone/>
            </a:pPr>
            <a:endParaRPr sz="1400">
              <a:solidFill>
                <a:srgbClr val="0C4659"/>
              </a:solidFill>
            </a:endParaRPr>
          </a:p>
          <a:p>
            <a:pPr marL="0" lvl="0" indent="0" algn="just" rtl="0">
              <a:lnSpc>
                <a:spcPct val="87142"/>
              </a:lnSpc>
              <a:spcBef>
                <a:spcPts val="0"/>
              </a:spcBef>
              <a:spcAft>
                <a:spcPts val="0"/>
              </a:spcAft>
              <a:buClr>
                <a:srgbClr val="000000"/>
              </a:buClr>
              <a:buSzPts val="1400"/>
              <a:buNone/>
            </a:pPr>
            <a:r>
              <a:rPr lang="en-US" sz="1400" b="0" i="0" u="none" strike="noStrike">
                <a:solidFill>
                  <a:srgbClr val="0C4659"/>
                </a:solidFill>
                <a:latin typeface="Calibri"/>
                <a:ea typeface="Calibri"/>
                <a:cs typeface="Calibri"/>
                <a:sym typeface="Calibri"/>
              </a:rPr>
              <a:t>➢ Developing responsible, ethical, and conflict-sensitive digital media content.</a:t>
            </a:r>
            <a:br>
              <a:rPr lang="en-US" sz="1400" b="0" i="0" u="none" strike="noStrike">
                <a:latin typeface="Calibri"/>
                <a:ea typeface="Calibri"/>
                <a:cs typeface="Calibri"/>
              </a:rPr>
            </a:br>
            <a:endParaRPr sz="1400" b="0">
              <a:solidFill>
                <a:srgbClr val="0C4659"/>
              </a:solidFill>
              <a:latin typeface="Calibri"/>
              <a:ea typeface="Calibri"/>
              <a:cs typeface="Calibri"/>
              <a:sym typeface="Calibri"/>
            </a:endParaRPr>
          </a:p>
          <a:p>
            <a:pPr marL="0" indent="0">
              <a:lnSpc>
                <a:spcPct val="87142"/>
              </a:lnSpc>
              <a:buClr>
                <a:srgbClr val="000000"/>
              </a:buClr>
              <a:buSzPts val="1400"/>
            </a:pPr>
            <a:r>
              <a:rPr lang="en-US" sz="1400" b="0" i="0" u="none" strike="noStrike">
                <a:solidFill>
                  <a:srgbClr val="0C4659"/>
                </a:solidFill>
                <a:latin typeface="Calibri"/>
                <a:ea typeface="Calibri"/>
                <a:cs typeface="Calibri"/>
                <a:sym typeface="Calibri"/>
              </a:rPr>
              <a:t>➢ Enhancing digital media literacy and critical thinking skills in relation to online information and narratives.</a:t>
            </a:r>
            <a:endParaRPr lang="en-US" sz="1400"/>
          </a:p>
          <a:p>
            <a:pPr marL="0" lvl="0" indent="0" algn="just">
              <a:lnSpc>
                <a:spcPct val="87142"/>
              </a:lnSpc>
              <a:spcBef>
                <a:spcPts val="0"/>
              </a:spcBef>
              <a:spcAft>
                <a:spcPts val="0"/>
              </a:spcAft>
              <a:buSzPts val="1400"/>
              <a:buNone/>
            </a:pPr>
            <a:br>
              <a:rPr lang="en-US" sz="1400" b="0" i="0" u="none" strike="noStrike">
                <a:latin typeface="Calibri"/>
                <a:ea typeface="Calibri"/>
                <a:cs typeface="Calibri"/>
              </a:rPr>
            </a:br>
            <a:r>
              <a:rPr lang="en-US" sz="1400" b="0" i="0" u="none" strike="noStrike">
                <a:solidFill>
                  <a:srgbClr val="0C4659"/>
                </a:solidFill>
                <a:latin typeface="Calibri"/>
                <a:ea typeface="Calibri"/>
                <a:cs typeface="Calibri"/>
                <a:sym typeface="Calibri"/>
              </a:rPr>
              <a:t>➢ Promoting dialogue, mediation, and peaceful interaction through digital platforms and media tools.</a:t>
            </a:r>
            <a:endParaRPr lang="en-US" sz="1400"/>
          </a:p>
          <a:p>
            <a:pPr marL="0" indent="0">
              <a:lnSpc>
                <a:spcPct val="87142"/>
              </a:lnSpc>
              <a:buSzPts val="1400"/>
            </a:pPr>
            <a:br>
              <a:rPr lang="en-US" sz="1400" b="0" i="0" u="none" strike="noStrike">
                <a:latin typeface="Calibri"/>
                <a:ea typeface="Calibri"/>
                <a:cs typeface="Calibri"/>
              </a:rPr>
            </a:br>
            <a:r>
              <a:rPr lang="en-US" sz="1400" b="0" i="0" u="none" strike="noStrike">
                <a:solidFill>
                  <a:srgbClr val="0C4659"/>
                </a:solidFill>
                <a:latin typeface="Calibri"/>
                <a:ea typeface="Calibri"/>
                <a:cs typeface="Calibri"/>
                <a:sym typeface="Calibri"/>
              </a:rPr>
              <a:t>➢ Strengthening collaboration between media professionals, educators, and civil society actors in fostering inclusive communication practices.</a:t>
            </a:r>
            <a:endParaRPr lang="en-US" sz="1400"/>
          </a:p>
          <a:p>
            <a:pPr marL="0" lvl="0" indent="0" algn="just">
              <a:lnSpc>
                <a:spcPct val="87142"/>
              </a:lnSpc>
              <a:spcBef>
                <a:spcPts val="0"/>
              </a:spcBef>
              <a:spcAft>
                <a:spcPts val="0"/>
              </a:spcAft>
              <a:buSzPts val="1400"/>
              <a:buNone/>
            </a:pPr>
            <a:br>
              <a:rPr lang="en-US" sz="1400" b="0" i="0" u="none" strike="noStrike">
                <a:latin typeface="Calibri"/>
                <a:ea typeface="Calibri"/>
                <a:cs typeface="Calibri"/>
              </a:rPr>
            </a:br>
            <a:r>
              <a:rPr lang="en-US" sz="1400" b="0" i="0" u="none" strike="noStrike">
                <a:solidFill>
                  <a:srgbClr val="0C4659"/>
                </a:solidFill>
                <a:latin typeface="Calibri"/>
                <a:ea typeface="Calibri"/>
                <a:cs typeface="Calibri"/>
                <a:sym typeface="Calibri"/>
              </a:rPr>
              <a:t>➢ Understanding the social and cultural dimensions of communication and applying intercultural sensitivity in digital media contexts.</a:t>
            </a:r>
            <a:endParaRPr sz="1400" b="0">
              <a:solidFill>
                <a:srgbClr val="0C4659"/>
              </a:solidFill>
              <a:latin typeface="Calibri"/>
              <a:ea typeface="Calibri"/>
              <a:cs typeface="Calibri"/>
            </a:endParaRPr>
          </a:p>
          <a:p>
            <a:pPr marL="0" lvl="0" indent="0" algn="just" rtl="0">
              <a:lnSpc>
                <a:spcPct val="87142"/>
              </a:lnSpc>
              <a:spcBef>
                <a:spcPts val="0"/>
              </a:spcBef>
              <a:spcAft>
                <a:spcPts val="0"/>
              </a:spcAft>
              <a:buClr>
                <a:srgbClr val="0C4659"/>
              </a:buClr>
              <a:buSzPts val="1400"/>
              <a:buNone/>
            </a:pPr>
            <a:br>
              <a:rPr lang="en-US" sz="1400">
                <a:latin typeface="Calibri"/>
                <a:ea typeface="Calibri"/>
                <a:cs typeface="Calibri"/>
              </a:rPr>
            </a:br>
            <a:endParaRPr sz="1400">
              <a:solidFill>
                <a:srgbClr val="0C4659"/>
              </a:solidFill>
              <a:latin typeface="Calibri"/>
              <a:ea typeface="Calibri"/>
              <a:cs typeface="Calibri"/>
              <a:sym typeface="Calibri"/>
            </a:endParaRPr>
          </a:p>
          <a:p>
            <a:pPr marL="0" lvl="0" indent="0" algn="just" rtl="0">
              <a:lnSpc>
                <a:spcPct val="110909"/>
              </a:lnSpc>
              <a:spcBef>
                <a:spcPts val="0"/>
              </a:spcBef>
              <a:spcAft>
                <a:spcPts val="0"/>
              </a:spcAft>
              <a:buClr>
                <a:srgbClr val="0C4659"/>
              </a:buClr>
              <a:buSzPts val="1100"/>
              <a:buNone/>
            </a:pPr>
            <a:endParaRPr/>
          </a:p>
        </p:txBody>
      </p:sp>
      <p:sp>
        <p:nvSpPr>
          <p:cNvPr id="635" name="Google Shape;635;p7"/>
          <p:cNvSpPr txBox="1">
            <a:spLocks noGrp="1"/>
          </p:cNvSpPr>
          <p:nvPr>
            <p:ph type="body" idx="2"/>
          </p:nvPr>
        </p:nvSpPr>
        <p:spPr>
          <a:xfrm>
            <a:off x="466725" y="9432380"/>
            <a:ext cx="6506617" cy="1378032"/>
          </a:xfrm>
          <a:prstGeom prst="rect">
            <a:avLst/>
          </a:prstGeom>
          <a:noFill/>
          <a:ln>
            <a:noFill/>
          </a:ln>
        </p:spPr>
        <p:txBody>
          <a:bodyPr spcFirstLastPara="1" wrap="square" lIns="91425" tIns="45700" rIns="91425" bIns="45700" anchor="t" anchorCtr="0">
            <a:noAutofit/>
          </a:bodyPr>
          <a:lstStyle/>
          <a:p>
            <a:pPr marL="0" lvl="0" indent="0" algn="l" rtl="0">
              <a:lnSpc>
                <a:spcPct val="108235"/>
              </a:lnSpc>
              <a:spcBef>
                <a:spcPts val="0"/>
              </a:spcBef>
              <a:spcAft>
                <a:spcPts val="0"/>
              </a:spcAft>
              <a:buClr>
                <a:schemeClr val="lt1"/>
              </a:buClr>
              <a:buSzPts val="1700"/>
              <a:buNone/>
            </a:pPr>
            <a:r>
              <a:rPr lang="en-US">
                <a:solidFill>
                  <a:schemeClr val="lt1"/>
                </a:solidFill>
              </a:rPr>
              <a:t>/</a:t>
            </a:r>
            <a:endParaRPr/>
          </a:p>
        </p:txBody>
      </p:sp>
      <p:pic>
        <p:nvPicPr>
          <p:cNvPr id="636" name="Google Shape;636;p7"/>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1587500" y="930350"/>
            <a:ext cx="4739825" cy="3159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g3d2c7932c0d_1_30"/>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642" name="Google Shape;642;g3d2c7932c0d_1_30"/>
          <p:cNvSpPr txBox="1">
            <a:spLocks noGrp="1"/>
          </p:cNvSpPr>
          <p:nvPr>
            <p:ph type="body" idx="4"/>
          </p:nvPr>
        </p:nvSpPr>
        <p:spPr>
          <a:xfrm>
            <a:off x="3578470" y="196309"/>
            <a:ext cx="3887700" cy="385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6000"/>
              <a:buNone/>
            </a:pPr>
            <a:br>
              <a:rPr lang="en-US" sz="6000"/>
            </a:br>
            <a:r>
              <a:rPr lang="en-US" sz="2400">
                <a:latin typeface="Arial"/>
                <a:ea typeface="Arial"/>
                <a:cs typeface="Arial"/>
                <a:sym typeface="Arial"/>
              </a:rPr>
              <a:t>General Instructions</a:t>
            </a:r>
            <a:endParaRPr sz="2400"/>
          </a:p>
        </p:txBody>
      </p:sp>
      <p:sp>
        <p:nvSpPr>
          <p:cNvPr id="643" name="Google Shape;643;g3d2c7932c0d_1_30"/>
          <p:cNvSpPr txBox="1">
            <a:spLocks noGrp="1"/>
          </p:cNvSpPr>
          <p:nvPr>
            <p:ph type="body" idx="6"/>
          </p:nvPr>
        </p:nvSpPr>
        <p:spPr>
          <a:xfrm>
            <a:off x="3835450" y="3915875"/>
            <a:ext cx="3687900" cy="3855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rPr>
              <a:t>The modules are suitable for different learning environments and can be delivered using a variety of formats. For participants with limited access to technology, materials can be printed or accessed via mobile devices to ensure inclusivity and accessibility.</a:t>
            </a:r>
            <a:endParaRPr sz="1200">
              <a:solidFill>
                <a:srgbClr val="0C4659"/>
              </a:solidFill>
            </a:endParaRPr>
          </a:p>
        </p:txBody>
      </p:sp>
      <p:sp>
        <p:nvSpPr>
          <p:cNvPr id="644" name="Google Shape;644;g3d2c7932c0d_1_30"/>
          <p:cNvSpPr/>
          <p:nvPr/>
        </p:nvSpPr>
        <p:spPr>
          <a:xfrm>
            <a:off x="3509274" y="9148586"/>
            <a:ext cx="3494999" cy="3517791"/>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alpha val="65880"/>
              </a:schemeClr>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5" name="Google Shape;645;g3d2c7932c0d_1_30"/>
          <p:cNvSpPr txBox="1"/>
          <p:nvPr/>
        </p:nvSpPr>
        <p:spPr>
          <a:xfrm>
            <a:off x="466725" y="385509"/>
            <a:ext cx="2952300" cy="41991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a:solidFill>
                  <a:srgbClr val="0C4659"/>
                </a:solidFill>
                <a:latin typeface="Calibri"/>
                <a:ea typeface="Calibri"/>
                <a:cs typeface="Calibri"/>
                <a:sym typeface="Calibri"/>
              </a:rPr>
              <a:t>The modules developed within the </a:t>
            </a:r>
            <a:r>
              <a:rPr lang="en-US" sz="1200" i="1">
                <a:solidFill>
                  <a:srgbClr val="0C4659"/>
                </a:solidFill>
                <a:latin typeface="Calibri"/>
                <a:ea typeface="Calibri"/>
                <a:cs typeface="Calibri"/>
                <a:sym typeface="Calibri"/>
              </a:rPr>
              <a:t>Digital Media for Inclusive Peacebuilding Curriculum</a:t>
            </a:r>
            <a:r>
              <a:rPr lang="en-US" sz="1200">
                <a:solidFill>
                  <a:srgbClr val="0C4659"/>
                </a:solidFill>
                <a:latin typeface="Calibri"/>
                <a:ea typeface="Calibri"/>
                <a:cs typeface="Calibri"/>
                <a:sym typeface="Calibri"/>
              </a:rPr>
              <a:t> are designed to be flexible and adaptable. They can be downloaded, modified, shortened, combined, or integrated into existing or newly developed courses and training programmes.</a:t>
            </a:r>
            <a:endParaRPr sz="1200">
              <a:solidFill>
                <a:srgbClr val="0C4659"/>
              </a:solidFill>
              <a:latin typeface="Calibri"/>
              <a:ea typeface="Calibri"/>
              <a:cs typeface="Calibri"/>
              <a:sym typeface="Calibri"/>
            </a:endParaRPr>
          </a:p>
          <a:p>
            <a:pPr marL="0" lvl="0" indent="0" algn="just" rtl="0">
              <a:lnSpc>
                <a:spcPct val="101666"/>
              </a:lnSpc>
              <a:spcBef>
                <a:spcPts val="0"/>
              </a:spcBef>
              <a:spcAft>
                <a:spcPts val="0"/>
              </a:spcAft>
              <a:buSzPts val="1200"/>
              <a:buNone/>
            </a:pPr>
            <a:endParaRPr sz="1200">
              <a:solidFill>
                <a:srgbClr val="0C4659"/>
              </a:solidFill>
              <a:latin typeface="Calibri"/>
              <a:ea typeface="Calibri"/>
              <a:cs typeface="Calibri"/>
              <a:sym typeface="Calibri"/>
            </a:endParaRPr>
          </a:p>
          <a:p>
            <a:pPr marL="0" lvl="0" indent="0" algn="just" rtl="0">
              <a:lnSpc>
                <a:spcPct val="101666"/>
              </a:lnSpc>
              <a:spcBef>
                <a:spcPts val="0"/>
              </a:spcBef>
              <a:spcAft>
                <a:spcPts val="0"/>
              </a:spcAft>
              <a:buClr>
                <a:schemeClr val="dk1"/>
              </a:buClr>
              <a:buSzPts val="1200"/>
              <a:buFont typeface="Arial"/>
              <a:buNone/>
            </a:pPr>
            <a:r>
              <a:rPr lang="en-US" sz="1200" b="1">
                <a:solidFill>
                  <a:srgbClr val="0C4659"/>
                </a:solidFill>
                <a:latin typeface="Calibri"/>
                <a:ea typeface="Calibri"/>
                <a:cs typeface="Calibri"/>
                <a:sym typeface="Calibri"/>
              </a:rPr>
              <a:t>IncludeMe+ positions the course as a practical learning experience with “real-world strategies,” interactive resources, tools/templates, reflection prompts, and case studies. Trainers should design sessions around short inputs and high learner participation. </a:t>
            </a:r>
            <a:endParaRPr sz="1200" b="1">
              <a:solidFill>
                <a:srgbClr val="0C4659"/>
              </a:solidFill>
              <a:latin typeface="Calibri"/>
              <a:ea typeface="Calibri"/>
              <a:cs typeface="Calibri"/>
              <a:sym typeface="Calibri"/>
            </a:endParaRPr>
          </a:p>
          <a:p>
            <a:pPr marL="0" lvl="0" indent="0" algn="just" rtl="0">
              <a:lnSpc>
                <a:spcPct val="101666"/>
              </a:lnSpc>
              <a:spcBef>
                <a:spcPts val="0"/>
              </a:spcBef>
              <a:spcAft>
                <a:spcPts val="0"/>
              </a:spcAft>
              <a:buSzPts val="1200"/>
              <a:buNone/>
            </a:pPr>
            <a:endParaRPr sz="1200">
              <a:solidFill>
                <a:srgbClr val="0C4659"/>
              </a:solidFill>
              <a:latin typeface="Calibri"/>
              <a:ea typeface="Calibri"/>
              <a:cs typeface="Calibri"/>
              <a:sym typeface="Calibri"/>
            </a:endParaRPr>
          </a:p>
          <a:p>
            <a:pPr marL="0" lvl="0" indent="0" algn="just" rtl="0">
              <a:lnSpc>
                <a:spcPct val="101666"/>
              </a:lnSpc>
              <a:spcBef>
                <a:spcPts val="0"/>
              </a:spcBef>
              <a:spcAft>
                <a:spcPts val="0"/>
              </a:spcAft>
              <a:buSzPts val="1200"/>
              <a:buNone/>
            </a:pPr>
            <a:r>
              <a:rPr lang="en-US" sz="1200">
                <a:solidFill>
                  <a:srgbClr val="0C4659"/>
                </a:solidFill>
                <a:latin typeface="Calibri"/>
                <a:ea typeface="Calibri"/>
                <a:cs typeface="Calibri"/>
                <a:sym typeface="Calibri"/>
              </a:rPr>
              <a:t>All materials are provided as open educational resources (OERs). When adapting the content, trainers are kindly requested to retain the project branding and acknowledge the source in accordance with copyright and dissemination requirements.</a:t>
            </a:r>
            <a:endParaRPr sz="1200" b="1">
              <a:solidFill>
                <a:srgbClr val="0C4659"/>
              </a:solidFill>
              <a:latin typeface="Calibri"/>
              <a:ea typeface="Calibri"/>
              <a:cs typeface="Calibri"/>
              <a:sym typeface="Calibri"/>
            </a:endParaRPr>
          </a:p>
        </p:txBody>
      </p:sp>
      <p:sp>
        <p:nvSpPr>
          <p:cNvPr id="646" name="Google Shape;646;g3d2c7932c0d_1_30"/>
          <p:cNvSpPr txBox="1"/>
          <p:nvPr/>
        </p:nvSpPr>
        <p:spPr>
          <a:xfrm>
            <a:off x="3835525" y="5205775"/>
            <a:ext cx="3687900" cy="48438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SzPts val="1100"/>
              <a:buNone/>
            </a:pPr>
            <a:r>
              <a:rPr lang="en-US" sz="1800" b="1">
                <a:solidFill>
                  <a:srgbClr val="0C4659"/>
                </a:solidFill>
                <a:latin typeface="Calibri"/>
                <a:ea typeface="Calibri"/>
                <a:cs typeface="Calibri"/>
                <a:sym typeface="Calibri"/>
              </a:rPr>
              <a:t>Trainers are encouraged to consider the following when delivering the curriculum:</a:t>
            </a:r>
            <a:endParaRPr sz="1800" b="1">
              <a:solidFill>
                <a:srgbClr val="0C4659"/>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rgbClr val="0C4659"/>
              </a:solidFill>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Adapt the content to the local context by incorporating relevant case studies, especially related to digital media, misinformation, and peacebuilding in the specific region.</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Encourage active participation by facilitating discussions, group work, and reflection on real-life digital media examples.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Allocate sufficient time for interactive activities and critical discussions, particularly when addressing sensitive topics such as conflict, inclusion, and disinformation.</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Integrate regular reflection moments to support learners in connecting theoretical concepts with their own experiences and practices.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SzPts val="1100"/>
              <a:buNone/>
            </a:pPr>
            <a:r>
              <a:rPr lang="en-US" sz="1200">
                <a:solidFill>
                  <a:srgbClr val="0C4659"/>
                </a:solidFill>
                <a:latin typeface="Calibri"/>
                <a:ea typeface="Calibri"/>
                <a:cs typeface="Calibri"/>
                <a:sym typeface="Calibri"/>
              </a:rPr>
              <a:t>➢ Foster a safe, inclusive, and respectful learning environment where diverse perspectives can be expressed and discussed openly.</a:t>
            </a:r>
            <a:endParaRPr sz="1200" b="1">
              <a:solidFill>
                <a:srgbClr val="0C4659"/>
              </a:solidFill>
              <a:latin typeface="Calibri"/>
              <a:ea typeface="Calibri"/>
              <a:cs typeface="Calibri"/>
              <a:sym typeface="Calibri"/>
            </a:endParaRPr>
          </a:p>
        </p:txBody>
      </p:sp>
      <p:pic>
        <p:nvPicPr>
          <p:cNvPr id="647" name="Google Shape;647;g3d2c7932c0d_1_30"/>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09600" y="5378725"/>
            <a:ext cx="3687900" cy="449789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g3d2c7932c0d_1_337"/>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653" name="Google Shape;653;g3d2c7932c0d_1_337"/>
          <p:cNvSpPr txBox="1">
            <a:spLocks noGrp="1"/>
          </p:cNvSpPr>
          <p:nvPr>
            <p:ph type="body" idx="1"/>
          </p:nvPr>
        </p:nvSpPr>
        <p:spPr>
          <a:xfrm>
            <a:off x="1309625" y="1390556"/>
            <a:ext cx="5550600" cy="2789100"/>
          </a:xfrm>
          <a:prstGeom prst="rect">
            <a:avLst/>
          </a:prstGeom>
          <a:noFill/>
          <a:ln>
            <a:noFill/>
          </a:ln>
        </p:spPr>
        <p:txBody>
          <a:bodyPr spcFirstLastPara="1" wrap="square" lIns="91425" tIns="45700" rIns="91425" bIns="45700" anchor="t" anchorCtr="0">
            <a:noAutofit/>
          </a:bodyPr>
          <a:lstStyle/>
          <a:p>
            <a:pPr marL="0" lvl="0" indent="0" algn="just" rtl="0">
              <a:lnSpc>
                <a:spcPct val="110909"/>
              </a:lnSpc>
              <a:spcBef>
                <a:spcPts val="0"/>
              </a:spcBef>
              <a:spcAft>
                <a:spcPts val="0"/>
              </a:spcAft>
              <a:buClr>
                <a:srgbClr val="0C4659"/>
              </a:buClr>
              <a:buSzPts val="1100"/>
              <a:buNone/>
            </a:pPr>
            <a:endParaRPr sz="1400" b="1">
              <a:solidFill>
                <a:srgbClr val="0C4659"/>
              </a:solidFill>
            </a:endParaRPr>
          </a:p>
          <a:p>
            <a:pPr marL="457200" lvl="0" indent="-317500" algn="just" rtl="0">
              <a:lnSpc>
                <a:spcPct val="115000"/>
              </a:lnSpc>
              <a:spcBef>
                <a:spcPts val="0"/>
              </a:spcBef>
              <a:spcAft>
                <a:spcPts val="0"/>
              </a:spcAft>
              <a:buClr>
                <a:srgbClr val="0C4659"/>
              </a:buClr>
              <a:buSzPts val="1400"/>
              <a:buFont typeface="Calibri"/>
              <a:buChar char="-"/>
            </a:pPr>
            <a:r>
              <a:rPr lang="en-US" sz="1400" b="1">
                <a:solidFill>
                  <a:srgbClr val="0C4659"/>
                </a:solidFill>
              </a:rPr>
              <a:t>Review selected module pack(s) and choose 1- 2 core activities aligned with outcomes.</a:t>
            </a:r>
            <a:endParaRPr sz="1400" b="1">
              <a:solidFill>
                <a:srgbClr val="0C4659"/>
              </a:solidFill>
            </a:endParaRPr>
          </a:p>
          <a:p>
            <a:pPr marL="457200" lvl="0" indent="-317500" algn="just" rtl="0">
              <a:lnSpc>
                <a:spcPct val="115000"/>
              </a:lnSpc>
              <a:spcBef>
                <a:spcPts val="0"/>
              </a:spcBef>
              <a:spcAft>
                <a:spcPts val="0"/>
              </a:spcAft>
              <a:buClr>
                <a:srgbClr val="0C4659"/>
              </a:buClr>
              <a:buSzPts val="1400"/>
              <a:buChar char="-"/>
            </a:pPr>
            <a:r>
              <a:rPr lang="en-US" sz="1400" b="1">
                <a:solidFill>
                  <a:srgbClr val="0C4659"/>
                </a:solidFill>
              </a:rPr>
              <a:t>Prepare inclusive facilitation: roles (moderator/timekeeper), clear discussion rules, and conflict‑sensitive handling of polarising topics.</a:t>
            </a:r>
            <a:endParaRPr sz="1400" b="1">
              <a:solidFill>
                <a:srgbClr val="0C4659"/>
              </a:solidFill>
            </a:endParaRPr>
          </a:p>
          <a:p>
            <a:pPr marL="457200" lvl="0" indent="-317500" algn="just" rtl="0">
              <a:lnSpc>
                <a:spcPct val="115000"/>
              </a:lnSpc>
              <a:spcBef>
                <a:spcPts val="0"/>
              </a:spcBef>
              <a:spcAft>
                <a:spcPts val="0"/>
              </a:spcAft>
              <a:buClr>
                <a:srgbClr val="0C4659"/>
              </a:buClr>
              <a:buSzPts val="1400"/>
              <a:buChar char="-"/>
            </a:pPr>
            <a:r>
              <a:rPr lang="en-US" sz="1400" b="1">
                <a:solidFill>
                  <a:srgbClr val="0C4659"/>
                </a:solidFill>
              </a:rPr>
              <a:t>Run a short pre‑diagnostic (5 - 10 questions) to calibrate language level and media literacy baseline.</a:t>
            </a:r>
            <a:endParaRPr sz="1400" b="1">
              <a:solidFill>
                <a:srgbClr val="0C4659"/>
              </a:solidFill>
            </a:endParaRPr>
          </a:p>
          <a:p>
            <a:pPr marL="457200" lvl="0" indent="-317500" algn="just" rtl="0">
              <a:lnSpc>
                <a:spcPct val="115000"/>
              </a:lnSpc>
              <a:spcBef>
                <a:spcPts val="0"/>
              </a:spcBef>
              <a:spcAft>
                <a:spcPts val="0"/>
              </a:spcAft>
              <a:buClr>
                <a:srgbClr val="0C4659"/>
              </a:buClr>
              <a:buSzPts val="1400"/>
              <a:buFont typeface="Calibri"/>
              <a:buChar char="-"/>
            </a:pPr>
            <a:r>
              <a:rPr lang="en-US" sz="1400" b="1">
                <a:solidFill>
                  <a:srgbClr val="0C4659"/>
                </a:solidFill>
              </a:rPr>
              <a:t>Ensure accessibility: captions/alt text, readable slides, multiple ways to participate.</a:t>
            </a:r>
            <a:endParaRPr sz="1400" b="1">
              <a:solidFill>
                <a:srgbClr val="0C4659"/>
              </a:solidFill>
            </a:endParaRPr>
          </a:p>
          <a:p>
            <a:pPr marL="457200" lvl="0" indent="-317500" algn="just" rtl="0">
              <a:lnSpc>
                <a:spcPct val="115000"/>
              </a:lnSpc>
              <a:spcBef>
                <a:spcPts val="0"/>
              </a:spcBef>
              <a:spcAft>
                <a:spcPts val="0"/>
              </a:spcAft>
              <a:buClr>
                <a:srgbClr val="0C4659"/>
              </a:buClr>
              <a:buSzPts val="1400"/>
              <a:buFont typeface="Calibri"/>
              <a:buChar char="-"/>
            </a:pPr>
            <a:r>
              <a:rPr lang="en-US" sz="1400" b="1">
                <a:solidFill>
                  <a:srgbClr val="0C4659"/>
                </a:solidFill>
              </a:rPr>
              <a:t>Confirm data protection approach for registration, recordings, and student work sharing (GDPR where applicable).</a:t>
            </a:r>
            <a:endParaRPr sz="1400" b="1">
              <a:solidFill>
                <a:srgbClr val="0C4659"/>
              </a:solidFill>
            </a:endParaRPr>
          </a:p>
          <a:p>
            <a:pPr marL="0" lvl="0" indent="0" algn="just" rtl="0">
              <a:lnSpc>
                <a:spcPct val="110909"/>
              </a:lnSpc>
              <a:spcBef>
                <a:spcPts val="0"/>
              </a:spcBef>
              <a:spcAft>
                <a:spcPts val="0"/>
              </a:spcAft>
              <a:buClr>
                <a:srgbClr val="0C4659"/>
              </a:buClr>
              <a:buSzPts val="1100"/>
              <a:buNone/>
            </a:pPr>
            <a:endParaRPr/>
          </a:p>
          <a:p>
            <a:pPr marL="0" lvl="0" indent="0" algn="just" rtl="0">
              <a:lnSpc>
                <a:spcPct val="110909"/>
              </a:lnSpc>
              <a:spcBef>
                <a:spcPts val="0"/>
              </a:spcBef>
              <a:spcAft>
                <a:spcPts val="0"/>
              </a:spcAft>
              <a:buClr>
                <a:srgbClr val="0C4659"/>
              </a:buClr>
              <a:buSzPts val="1100"/>
              <a:buNone/>
            </a:pPr>
            <a:endParaRPr/>
          </a:p>
          <a:p>
            <a:pPr marL="0" lvl="0" indent="0" algn="just" rtl="0">
              <a:lnSpc>
                <a:spcPct val="110909"/>
              </a:lnSpc>
              <a:spcBef>
                <a:spcPts val="0"/>
              </a:spcBef>
              <a:spcAft>
                <a:spcPts val="0"/>
              </a:spcAft>
              <a:buClr>
                <a:srgbClr val="0C4659"/>
              </a:buClr>
              <a:buSzPts val="1100"/>
              <a:buNone/>
            </a:pPr>
            <a:endParaRPr/>
          </a:p>
        </p:txBody>
      </p:sp>
      <p:sp>
        <p:nvSpPr>
          <p:cNvPr id="654" name="Google Shape;654;g3d2c7932c0d_1_337"/>
          <p:cNvSpPr txBox="1">
            <a:spLocks noGrp="1"/>
          </p:cNvSpPr>
          <p:nvPr>
            <p:ph type="body" idx="3"/>
          </p:nvPr>
        </p:nvSpPr>
        <p:spPr>
          <a:xfrm>
            <a:off x="1339020" y="754963"/>
            <a:ext cx="5521200" cy="381300"/>
          </a:xfrm>
          <a:prstGeom prst="rect">
            <a:avLst/>
          </a:prstGeom>
          <a:noFill/>
          <a:ln>
            <a:noFill/>
          </a:ln>
        </p:spPr>
        <p:txBody>
          <a:bodyPr spcFirstLastPara="1" wrap="square" lIns="91425" tIns="45700" rIns="91425" bIns="45700" anchor="t" anchorCtr="0">
            <a:noAutofit/>
          </a:bodyPr>
          <a:lstStyle/>
          <a:p>
            <a:pPr marL="0" lvl="0" indent="0" algn="l" rtl="0">
              <a:lnSpc>
                <a:spcPct val="93333"/>
              </a:lnSpc>
              <a:spcBef>
                <a:spcPts val="0"/>
              </a:spcBef>
              <a:spcAft>
                <a:spcPts val="0"/>
              </a:spcAft>
              <a:buClr>
                <a:srgbClr val="0C4659"/>
              </a:buClr>
              <a:buSzPts val="2400"/>
              <a:buNone/>
            </a:pPr>
            <a:r>
              <a:rPr lang="en-US">
                <a:solidFill>
                  <a:srgbClr val="0C4659"/>
                </a:solidFill>
              </a:rPr>
              <a:t>Trainer preparation checklist (minimum)</a:t>
            </a:r>
            <a:endParaRPr>
              <a:solidFill>
                <a:srgbClr val="0C4659"/>
              </a:solidFill>
            </a:endParaRPr>
          </a:p>
        </p:txBody>
      </p:sp>
      <p:cxnSp>
        <p:nvCxnSpPr>
          <p:cNvPr id="655" name="Google Shape;655;g3d2c7932c0d_1_337"/>
          <p:cNvCxnSpPr/>
          <p:nvPr/>
        </p:nvCxnSpPr>
        <p:spPr>
          <a:xfrm>
            <a:off x="1110213" y="1235852"/>
            <a:ext cx="6660000" cy="0"/>
          </a:xfrm>
          <a:prstGeom prst="straightConnector1">
            <a:avLst/>
          </a:prstGeom>
          <a:noFill/>
          <a:ln w="19050" cap="flat" cmpd="sng">
            <a:solidFill>
              <a:srgbClr val="3FB5A1"/>
            </a:solidFill>
            <a:prstDash val="solid"/>
            <a:miter lim="800000"/>
            <a:headEnd type="none" w="sm" len="sm"/>
            <a:tailEnd type="none" w="sm" len="sm"/>
          </a:ln>
        </p:spPr>
      </p:cxnSp>
      <p:cxnSp>
        <p:nvCxnSpPr>
          <p:cNvPr id="656" name="Google Shape;656;g3d2c7932c0d_1_337"/>
          <p:cNvCxnSpPr/>
          <p:nvPr/>
        </p:nvCxnSpPr>
        <p:spPr>
          <a:xfrm>
            <a:off x="1115575" y="5349209"/>
            <a:ext cx="6660000" cy="0"/>
          </a:xfrm>
          <a:prstGeom prst="straightConnector1">
            <a:avLst/>
          </a:prstGeom>
          <a:noFill/>
          <a:ln w="19050" cap="flat" cmpd="sng">
            <a:solidFill>
              <a:srgbClr val="3FB5A1"/>
            </a:solidFill>
            <a:prstDash val="solid"/>
            <a:miter lim="800000"/>
            <a:headEnd type="none" w="sm" len="sm"/>
            <a:tailEnd type="none" w="sm" len="sm"/>
          </a:ln>
        </p:spPr>
      </p:cxnSp>
      <p:grpSp>
        <p:nvGrpSpPr>
          <p:cNvPr id="657" name="Google Shape;657;g3d2c7932c0d_1_337"/>
          <p:cNvGrpSpPr/>
          <p:nvPr/>
        </p:nvGrpSpPr>
        <p:grpSpPr>
          <a:xfrm>
            <a:off x="421813" y="1012928"/>
            <a:ext cx="763265" cy="762517"/>
            <a:chOff x="10376768" y="2334933"/>
            <a:chExt cx="920484" cy="919581"/>
          </a:xfrm>
        </p:grpSpPr>
        <p:sp>
          <p:nvSpPr>
            <p:cNvPr id="658" name="Google Shape;658;g3d2c7932c0d_1_337"/>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9" name="Google Shape;659;g3d2c7932c0d_1_337"/>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60" name="Google Shape;660;g3d2c7932c0d_1_337"/>
            <p:cNvGrpSpPr/>
            <p:nvPr/>
          </p:nvGrpSpPr>
          <p:grpSpPr>
            <a:xfrm>
              <a:off x="10376768" y="2334933"/>
              <a:ext cx="920484" cy="919581"/>
              <a:chOff x="10376768" y="2334933"/>
              <a:chExt cx="920484" cy="919581"/>
            </a:xfrm>
          </p:grpSpPr>
          <p:sp>
            <p:nvSpPr>
              <p:cNvPr id="661" name="Google Shape;661;g3d2c7932c0d_1_337"/>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2" name="Google Shape;662;g3d2c7932c0d_1_337"/>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663" name="Google Shape;663;g3d2c7932c0d_1_337"/>
          <p:cNvGrpSpPr/>
          <p:nvPr/>
        </p:nvGrpSpPr>
        <p:grpSpPr>
          <a:xfrm>
            <a:off x="417939" y="5050382"/>
            <a:ext cx="765887" cy="766088"/>
            <a:chOff x="10376768" y="3823816"/>
            <a:chExt cx="923646" cy="923888"/>
          </a:xfrm>
        </p:grpSpPr>
        <p:sp>
          <p:nvSpPr>
            <p:cNvPr id="664" name="Google Shape;664;g3d2c7932c0d_1_337"/>
            <p:cNvSpPr/>
            <p:nvPr/>
          </p:nvSpPr>
          <p:spPr>
            <a:xfrm>
              <a:off x="10872691" y="3846190"/>
              <a:ext cx="417334" cy="527539"/>
            </a:xfrm>
            <a:custGeom>
              <a:avLst/>
              <a:gdLst/>
              <a:ahLst/>
              <a:cxnLst/>
              <a:rect l="l" t="t" r="r" b="b"/>
              <a:pathLst>
                <a:path w="417334" h="527539" extrusionOk="0">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3FB5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65" name="Google Shape;665;g3d2c7932c0d_1_337"/>
            <p:cNvGrpSpPr/>
            <p:nvPr/>
          </p:nvGrpSpPr>
          <p:grpSpPr>
            <a:xfrm>
              <a:off x="10376768" y="3823816"/>
              <a:ext cx="923646" cy="923888"/>
              <a:chOff x="10376768" y="3823816"/>
              <a:chExt cx="923646" cy="923888"/>
            </a:xfrm>
          </p:grpSpPr>
          <p:sp>
            <p:nvSpPr>
              <p:cNvPr id="666" name="Google Shape;666;g3d2c7932c0d_1_337"/>
              <p:cNvSpPr/>
              <p:nvPr/>
            </p:nvSpPr>
            <p:spPr>
              <a:xfrm>
                <a:off x="10376768" y="3823816"/>
                <a:ext cx="923646" cy="923888"/>
              </a:xfrm>
              <a:custGeom>
                <a:avLst/>
                <a:gdLst/>
                <a:ahLst/>
                <a:cxnLst/>
                <a:rect l="l" t="t" r="r" b="b"/>
                <a:pathLst>
                  <a:path w="923646" h="923888" extrusionOk="0">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7" name="Google Shape;667;g3d2c7932c0d_1_337"/>
              <p:cNvSpPr/>
              <p:nvPr/>
            </p:nvSpPr>
            <p:spPr>
              <a:xfrm>
                <a:off x="10632408" y="4081957"/>
                <a:ext cx="406494" cy="406494"/>
              </a:xfrm>
              <a:custGeom>
                <a:avLst/>
                <a:gdLst/>
                <a:ahLst/>
                <a:cxnLst/>
                <a:rect l="l" t="t" r="r" b="b"/>
                <a:pathLst>
                  <a:path w="406494" h="406494" extrusionOk="0">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8" name="Google Shape;668;g3d2c7932c0d_1_337"/>
              <p:cNvSpPr/>
              <p:nvPr/>
            </p:nvSpPr>
            <p:spPr>
              <a:xfrm>
                <a:off x="10799522" y="4177709"/>
                <a:ext cx="88977" cy="159888"/>
              </a:xfrm>
              <a:custGeom>
                <a:avLst/>
                <a:gdLst/>
                <a:ahLst/>
                <a:cxnLst/>
                <a:rect l="l" t="t" r="r" b="b"/>
                <a:pathLst>
                  <a:path w="88977" h="159888" extrusionOk="0">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solidFill>
                <a:srgbClr val="0C465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669" name="Google Shape;669;g3d2c7932c0d_1_337"/>
          <p:cNvSpPr txBox="1"/>
          <p:nvPr/>
        </p:nvSpPr>
        <p:spPr>
          <a:xfrm>
            <a:off x="1183825" y="5489900"/>
            <a:ext cx="6298200" cy="13779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The resources required for delivering the curriculum will depend on the delivery format, available infrastructure, and the specific needs of learners.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b="1">
                <a:solidFill>
                  <a:srgbClr val="0C4659"/>
                </a:solidFill>
                <a:latin typeface="Calibri"/>
                <a:ea typeface="Calibri"/>
                <a:cs typeface="Calibri"/>
                <a:sym typeface="Calibri"/>
              </a:rPr>
              <a:t>At a minimum, the following is recommended:</a:t>
            </a:r>
            <a:endParaRPr sz="1200" b="1">
              <a:solidFill>
                <a:srgbClr val="0C4659"/>
              </a:solidFill>
              <a:latin typeface="Calibri"/>
              <a:ea typeface="Calibri"/>
              <a:cs typeface="Calibri"/>
              <a:sym typeface="Calibri"/>
            </a:endParaRPr>
          </a:p>
          <a:p>
            <a:pPr marL="0" lvl="0" indent="1270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A computer, laptop, or mobile device with internet access</a:t>
            </a:r>
            <a:endParaRPr sz="1200">
              <a:solidFill>
                <a:srgbClr val="0C4659"/>
              </a:solidFill>
              <a:latin typeface="Calibri"/>
              <a:ea typeface="Calibri"/>
              <a:cs typeface="Calibri"/>
              <a:sym typeface="Calibri"/>
            </a:endParaRPr>
          </a:p>
          <a:p>
            <a:pPr marL="0" lvl="0" indent="1270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Access to the online course materials and modules</a:t>
            </a:r>
            <a:endParaRPr sz="1200">
              <a:solidFill>
                <a:srgbClr val="0C4659"/>
              </a:solidFill>
              <a:latin typeface="Calibri"/>
              <a:ea typeface="Calibri"/>
              <a:cs typeface="Calibri"/>
              <a:sym typeface="Calibri"/>
            </a:endParaRPr>
          </a:p>
          <a:p>
            <a:pPr marL="0" lvl="0" indent="1270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A comfortable learning environment with appropriate seating and workspace</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US" sz="1200" b="1">
                <a:solidFill>
                  <a:srgbClr val="0C4659"/>
                </a:solidFill>
                <a:latin typeface="Calibri"/>
                <a:ea typeface="Calibri"/>
                <a:cs typeface="Calibri"/>
                <a:sym typeface="Calibri"/>
              </a:rPr>
              <a:t>Additional resources that can enhance the learning experience include:</a:t>
            </a:r>
            <a:endParaRPr sz="1200" b="1">
              <a:solidFill>
                <a:srgbClr val="0C4659"/>
              </a:solidFill>
              <a:latin typeface="Calibri"/>
              <a:ea typeface="Calibri"/>
              <a:cs typeface="Calibri"/>
              <a:sym typeface="Calibri"/>
            </a:endParaRPr>
          </a:p>
          <a:p>
            <a:pPr marL="0" lvl="0" indent="1270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Projector, screen, or television for presentations and video materials</a:t>
            </a:r>
            <a:endParaRPr sz="1200">
              <a:solidFill>
                <a:srgbClr val="0C4659"/>
              </a:solidFill>
              <a:latin typeface="Calibri"/>
              <a:ea typeface="Calibri"/>
              <a:cs typeface="Calibri"/>
              <a:sym typeface="Calibri"/>
            </a:endParaRPr>
          </a:p>
          <a:p>
            <a:pPr marL="0" lvl="0" indent="1270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Whiteboard or flipchart with markers for group work and discussions</a:t>
            </a:r>
            <a:endParaRPr sz="1200">
              <a:solidFill>
                <a:srgbClr val="0C4659"/>
              </a:solidFill>
              <a:latin typeface="Calibri"/>
              <a:ea typeface="Calibri"/>
              <a:cs typeface="Calibri"/>
              <a:sym typeface="Calibri"/>
            </a:endParaRPr>
          </a:p>
          <a:p>
            <a:pPr marL="0" lvl="0" indent="1270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Printed materials (handouts, worksheets) where needed</a:t>
            </a:r>
            <a:endParaRPr sz="1200">
              <a:solidFill>
                <a:srgbClr val="0C4659"/>
              </a:solidFill>
              <a:latin typeface="Calibri"/>
              <a:ea typeface="Calibri"/>
              <a:cs typeface="Calibri"/>
              <a:sym typeface="Calibri"/>
            </a:endParaRPr>
          </a:p>
          <a:p>
            <a:pPr marL="0" lvl="0" indent="12700" algn="just" rtl="0">
              <a:lnSpc>
                <a:spcPct val="115000"/>
              </a:lnSpc>
              <a:spcBef>
                <a:spcPts val="0"/>
              </a:spcBef>
              <a:spcAft>
                <a:spcPts val="0"/>
              </a:spcAft>
              <a:buClr>
                <a:schemeClr val="dk1"/>
              </a:buClr>
              <a:buSzPts val="1100"/>
              <a:buFont typeface="Arial"/>
              <a:buNone/>
            </a:pPr>
            <a:r>
              <a:rPr lang="en-US" sz="1200">
                <a:solidFill>
                  <a:srgbClr val="0C4659"/>
                </a:solidFill>
                <a:latin typeface="Calibri"/>
                <a:ea typeface="Calibri"/>
                <a:cs typeface="Calibri"/>
                <a:sym typeface="Calibri"/>
              </a:rPr>
              <a:t>·  Headphones or earphones for individual online activities</a:t>
            </a:r>
            <a:endParaRPr sz="1200">
              <a:solidFill>
                <a:srgbClr val="0C4659"/>
              </a:solidFill>
              <a:latin typeface="Calibri"/>
              <a:ea typeface="Calibri"/>
              <a:cs typeface="Calibri"/>
              <a:sym typeface="Calibri"/>
            </a:endParaRPr>
          </a:p>
          <a:p>
            <a:pPr marL="0" marR="0" lvl="0" indent="0" algn="just" rtl="0">
              <a:lnSpc>
                <a:spcPct val="108235"/>
              </a:lnSpc>
              <a:spcBef>
                <a:spcPts val="0"/>
              </a:spcBef>
              <a:spcAft>
                <a:spcPts val="0"/>
              </a:spcAft>
              <a:buClr>
                <a:srgbClr val="0C4659"/>
              </a:buClr>
              <a:buSzPts val="1700"/>
              <a:buFont typeface="Arial"/>
              <a:buNone/>
            </a:pPr>
            <a:r>
              <a:rPr lang="en-US" sz="1200">
                <a:solidFill>
                  <a:srgbClr val="0C4659"/>
                </a:solidFill>
                <a:latin typeface="Calibri"/>
                <a:ea typeface="Calibri"/>
                <a:cs typeface="Calibri"/>
                <a:sym typeface="Calibri"/>
              </a:rPr>
              <a:t>Access to digital tools or platforms for collaboration (e.g. shared documents, discussion platforms)</a:t>
            </a:r>
            <a:endParaRPr sz="1200" i="1">
              <a:solidFill>
                <a:srgbClr val="0C4659"/>
              </a:solidFill>
              <a:latin typeface="Calibri"/>
              <a:ea typeface="Calibri"/>
              <a:cs typeface="Calibri"/>
              <a:sym typeface="Calibri"/>
            </a:endParaRPr>
          </a:p>
        </p:txBody>
      </p:sp>
      <p:sp>
        <p:nvSpPr>
          <p:cNvPr id="670" name="Google Shape;670;g3d2c7932c0d_1_337"/>
          <p:cNvSpPr txBox="1"/>
          <p:nvPr/>
        </p:nvSpPr>
        <p:spPr>
          <a:xfrm>
            <a:off x="1308616" y="4862835"/>
            <a:ext cx="6436500" cy="381300"/>
          </a:xfrm>
          <a:prstGeom prst="rect">
            <a:avLst/>
          </a:prstGeom>
          <a:noFill/>
          <a:ln>
            <a:noFill/>
          </a:ln>
        </p:spPr>
        <p:txBody>
          <a:bodyPr spcFirstLastPara="1" wrap="square" lIns="91425" tIns="45700" rIns="91425" bIns="45700" anchor="t" anchorCtr="0">
            <a:noAutofit/>
          </a:bodyPr>
          <a:lstStyle/>
          <a:p>
            <a:pPr marL="0" marR="0" lvl="0" indent="0" algn="l" rtl="0">
              <a:lnSpc>
                <a:spcPct val="93333"/>
              </a:lnSpc>
              <a:spcBef>
                <a:spcPts val="0"/>
              </a:spcBef>
              <a:spcAft>
                <a:spcPts val="0"/>
              </a:spcAft>
              <a:buClr>
                <a:srgbClr val="0C4659"/>
              </a:buClr>
              <a:buSzPts val="2400"/>
              <a:buFont typeface="Arial"/>
              <a:buNone/>
            </a:pPr>
            <a:r>
              <a:rPr lang="en-US" sz="2400" b="1">
                <a:solidFill>
                  <a:srgbClr val="0C4659"/>
                </a:solidFill>
                <a:latin typeface="Calibri"/>
                <a:ea typeface="Calibri"/>
                <a:cs typeface="Calibri"/>
                <a:sym typeface="Calibri"/>
              </a:rPr>
              <a:t>Resources Required for Delivering the Curriculum</a:t>
            </a:r>
            <a:endParaRPr sz="2400">
              <a:solidFill>
                <a:srgbClr val="0C4659"/>
              </a:solidFill>
              <a:latin typeface="Calibri"/>
              <a:ea typeface="Calibri"/>
              <a:cs typeface="Calibri"/>
              <a:sym typeface="Calibri"/>
            </a:endParaRPr>
          </a:p>
        </p:txBody>
      </p:sp>
      <p:sp>
        <p:nvSpPr>
          <p:cNvPr id="671" name="Google Shape;671;g3d2c7932c0d_1_337"/>
          <p:cNvSpPr txBox="1"/>
          <p:nvPr/>
        </p:nvSpPr>
        <p:spPr>
          <a:xfrm>
            <a:off x="1183825" y="8648550"/>
            <a:ext cx="6142800" cy="1883562"/>
          </a:xfrm>
          <a:prstGeom prst="rect">
            <a:avLst/>
          </a:prstGeom>
          <a:noFill/>
          <a:ln>
            <a:noFill/>
          </a:ln>
        </p:spPr>
        <p:txBody>
          <a:bodyPr spcFirstLastPara="1" wrap="square" lIns="91425" tIns="91425" rIns="91425" bIns="91425" anchor="t" anchorCtr="0">
            <a:spAutoFit/>
          </a:bodyPr>
          <a:lstStyle/>
          <a:p>
            <a:pPr algn="just">
              <a:lnSpc>
                <a:spcPct val="115000"/>
              </a:lnSpc>
            </a:pPr>
            <a:r>
              <a:rPr lang="en-US" sz="1200" b="1">
                <a:solidFill>
                  <a:srgbClr val="0C4659"/>
                </a:solidFill>
                <a:latin typeface="Calibri"/>
                <a:ea typeface="Calibri"/>
                <a:cs typeface="Calibri"/>
                <a:sym typeface="Calibri"/>
              </a:rPr>
              <a:t>Learning environment and technology</a:t>
            </a:r>
            <a:endParaRPr lang="ru-RU" sz="1200" b="1">
              <a:solidFill>
                <a:srgbClr val="0C4659"/>
              </a:solidFill>
              <a:latin typeface="Calibri"/>
              <a:ea typeface="Calibri"/>
              <a:cs typeface="Calibri"/>
              <a:sym typeface="Calibri"/>
            </a:endParaRPr>
          </a:p>
          <a:p>
            <a:pPr marL="0" lvl="0" indent="0" algn="just">
              <a:lnSpc>
                <a:spcPct val="114999"/>
              </a:lnSpc>
              <a:spcBef>
                <a:spcPts val="0"/>
              </a:spcBef>
              <a:spcAft>
                <a:spcPts val="0"/>
              </a:spcAft>
              <a:buNone/>
            </a:pPr>
            <a:br>
              <a:rPr lang="en-US" sz="1200" b="1">
                <a:latin typeface="Calibri"/>
                <a:ea typeface="Calibri"/>
                <a:cs typeface="Calibri"/>
              </a:rPr>
            </a:br>
            <a:r>
              <a:rPr lang="en-US" sz="1200">
                <a:solidFill>
                  <a:srgbClr val="0C4659"/>
                </a:solidFill>
                <a:latin typeface="Calibri"/>
                <a:ea typeface="Calibri"/>
                <a:cs typeface="Calibri"/>
                <a:sym typeface="Calibri"/>
              </a:rPr>
              <a:t>For online delivery, use a stable video conferencing tool and a Learning Management System (LMS) such as Microsoft Teams to host materials, assignments, and communication - consistent with typical Erasmus+ implementation guidance for online formats.</a:t>
            </a:r>
            <a:endParaRPr sz="1200">
              <a:solidFill>
                <a:srgbClr val="0C4659"/>
              </a:solidFill>
              <a:latin typeface="Calibri"/>
              <a:ea typeface="Calibri"/>
              <a:cs typeface="Calibri"/>
            </a:endParaRPr>
          </a:p>
          <a:p>
            <a:pPr marL="0" lvl="0" indent="0" algn="just" rtl="0">
              <a:lnSpc>
                <a:spcPct val="115000"/>
              </a:lnSpc>
              <a:spcBef>
                <a:spcPts val="0"/>
              </a:spcBef>
              <a:spcAft>
                <a:spcPts val="0"/>
              </a:spcAft>
              <a:buNone/>
            </a:pPr>
            <a:r>
              <a:rPr lang="en-US" sz="1200">
                <a:solidFill>
                  <a:srgbClr val="0C4659"/>
                </a:solidFill>
                <a:latin typeface="Calibri"/>
                <a:ea typeface="Calibri"/>
                <a:cs typeface="Calibri"/>
                <a:sym typeface="Calibri"/>
              </a:rPr>
              <a:t>Trainers should adapt the use of resources according to the learning context, ensuring that all participants can engage effectively regardless of their level of digital access.</a:t>
            </a:r>
            <a:endParaRPr sz="12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200" b="1">
                <a:solidFill>
                  <a:srgbClr val="0C4659"/>
                </a:solidFill>
                <a:latin typeface="Calibri"/>
                <a:ea typeface="Calibri"/>
                <a:cs typeface="Calibri"/>
                <a:sym typeface="Calibri"/>
              </a:rPr>
              <a:t> </a:t>
            </a:r>
            <a:endParaRPr sz="1200" b="1">
              <a:solidFill>
                <a:srgbClr val="0C4659"/>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g3d2c7932c0d_1_636"/>
          <p:cNvSpPr txBox="1">
            <a:spLocks noGrp="1"/>
          </p:cNvSpPr>
          <p:nvPr>
            <p:ph type="body" idx="1"/>
          </p:nvPr>
        </p:nvSpPr>
        <p:spPr>
          <a:xfrm>
            <a:off x="466725" y="2329902"/>
            <a:ext cx="3433800" cy="1273200"/>
          </a:xfrm>
          <a:prstGeom prst="rect">
            <a:avLst/>
          </a:prstGeom>
          <a:noFill/>
          <a:ln>
            <a:noFill/>
          </a:ln>
        </p:spPr>
        <p:txBody>
          <a:bodyPr spcFirstLastPara="1" wrap="square" lIns="91425" tIns="45700" rIns="91425" bIns="45700" anchor="t" anchorCtr="0">
            <a:noAutofit/>
          </a:bodyPr>
          <a:lstStyle/>
          <a:p>
            <a:pPr marL="0" lvl="0" indent="0" algn="ctr" rtl="0">
              <a:lnSpc>
                <a:spcPct val="97272"/>
              </a:lnSpc>
              <a:spcBef>
                <a:spcPts val="0"/>
              </a:spcBef>
              <a:spcAft>
                <a:spcPts val="0"/>
              </a:spcAft>
              <a:buClr>
                <a:schemeClr val="lt1"/>
              </a:buClr>
              <a:buSzPts val="2200"/>
              <a:buNone/>
            </a:pPr>
            <a:r>
              <a:rPr lang="en-US" sz="2400" b="1" i="0"/>
              <a:t>ELEMENTS OF THE CURRICULUM</a:t>
            </a:r>
            <a:endParaRPr sz="2400"/>
          </a:p>
        </p:txBody>
      </p:sp>
      <p:sp>
        <p:nvSpPr>
          <p:cNvPr id="677" name="Google Shape;677;g3d2c7932c0d_1_636"/>
          <p:cNvSpPr txBox="1">
            <a:spLocks noGrp="1"/>
          </p:cNvSpPr>
          <p:nvPr>
            <p:ph type="sldNum" idx="12"/>
          </p:nvPr>
        </p:nvSpPr>
        <p:spPr>
          <a:xfrm>
            <a:off x="7175748" y="10446817"/>
            <a:ext cx="464700" cy="3636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
        <p:nvSpPr>
          <p:cNvPr id="678" name="Google Shape;678;g3d2c7932c0d_1_636"/>
          <p:cNvSpPr txBox="1"/>
          <p:nvPr/>
        </p:nvSpPr>
        <p:spPr>
          <a:xfrm>
            <a:off x="317500" y="5314675"/>
            <a:ext cx="6858300" cy="5706147"/>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0"/>
              </a:spcBef>
              <a:spcAft>
                <a:spcPts val="0"/>
              </a:spcAft>
              <a:buNone/>
            </a:pPr>
            <a:r>
              <a:rPr lang="en-US" sz="1300">
                <a:solidFill>
                  <a:srgbClr val="0C4659"/>
                </a:solidFill>
                <a:latin typeface="Calibri"/>
                <a:ea typeface="Calibri"/>
                <a:cs typeface="Calibri"/>
                <a:sym typeface="Calibri"/>
              </a:rPr>
              <a:t>The </a:t>
            </a:r>
            <a:r>
              <a:rPr lang="en-US" sz="1300" i="1">
                <a:solidFill>
                  <a:srgbClr val="0C4659"/>
                </a:solidFill>
                <a:latin typeface="Calibri"/>
                <a:ea typeface="Calibri"/>
                <a:cs typeface="Calibri"/>
                <a:sym typeface="Calibri"/>
              </a:rPr>
              <a:t>Digital Media for Inclusive Peacebuilding Curriculum</a:t>
            </a:r>
            <a:r>
              <a:rPr lang="en-US" sz="1300">
                <a:solidFill>
                  <a:srgbClr val="0C4659"/>
                </a:solidFill>
                <a:latin typeface="Calibri"/>
                <a:ea typeface="Calibri"/>
                <a:cs typeface="Calibri"/>
                <a:sym typeface="Calibri"/>
              </a:rPr>
              <a:t> consists of a variety of educational components designed to support both theoretical understanding and practical application.</a:t>
            </a:r>
            <a:endParaRPr sz="1300">
              <a:solidFill>
                <a:srgbClr val="0C4659"/>
              </a:solidFill>
              <a:latin typeface="Calibri"/>
              <a:ea typeface="Calibri"/>
              <a:cs typeface="Calibri"/>
              <a:sym typeface="Calibri"/>
            </a:endParaRPr>
          </a:p>
          <a:p>
            <a:pPr marL="0" lvl="0" indent="0" algn="just" rtl="0">
              <a:lnSpc>
                <a:spcPct val="115000"/>
              </a:lnSpc>
              <a:spcBef>
                <a:spcPts val="0"/>
              </a:spcBef>
              <a:spcAft>
                <a:spcPts val="0"/>
              </a:spcAft>
              <a:buNone/>
            </a:pPr>
            <a:r>
              <a:rPr lang="en-US" sz="1300">
                <a:solidFill>
                  <a:srgbClr val="0C4659"/>
                </a:solidFill>
                <a:latin typeface="Calibri"/>
                <a:ea typeface="Calibri"/>
                <a:cs typeface="Calibri"/>
                <a:sym typeface="Calibri"/>
              </a:rPr>
              <a:t> </a:t>
            </a:r>
            <a:endParaRPr sz="1300">
              <a:solidFill>
                <a:srgbClr val="0C4659"/>
              </a:solidFill>
              <a:latin typeface="Calibri"/>
              <a:ea typeface="Calibri"/>
              <a:cs typeface="Calibri"/>
              <a:sym typeface="Calibri"/>
            </a:endParaRPr>
          </a:p>
          <a:p>
            <a:pPr algn="just">
              <a:lnSpc>
                <a:spcPct val="115000"/>
              </a:lnSpc>
            </a:pPr>
            <a:r>
              <a:rPr lang="en-US" sz="1300" b="1">
                <a:solidFill>
                  <a:srgbClr val="0C4659"/>
                </a:solidFill>
                <a:latin typeface="Calibri"/>
                <a:ea typeface="Calibri"/>
                <a:cs typeface="Calibri"/>
                <a:sym typeface="Calibri"/>
              </a:rPr>
              <a:t>Presentation-based and structured training materials</a:t>
            </a:r>
            <a:endParaRPr lang="en-US" sz="1300">
              <a:solidFill>
                <a:srgbClr val="0C4659"/>
              </a:solidFill>
              <a:latin typeface="Calibri"/>
              <a:ea typeface="Calibri"/>
              <a:cs typeface="Calibri"/>
              <a:sym typeface="Calibri"/>
            </a:endParaRPr>
          </a:p>
          <a:p>
            <a:pPr marL="0" lvl="0" indent="0" algn="just">
              <a:lnSpc>
                <a:spcPct val="114999"/>
              </a:lnSpc>
              <a:spcBef>
                <a:spcPts val="0"/>
              </a:spcBef>
              <a:spcAft>
                <a:spcPts val="0"/>
              </a:spcAft>
              <a:buNone/>
            </a:pPr>
            <a:r>
              <a:rPr lang="en-US" sz="1300">
                <a:solidFill>
                  <a:srgbClr val="0C4659"/>
                </a:solidFill>
                <a:latin typeface="Calibri"/>
                <a:ea typeface="Calibri"/>
                <a:cs typeface="Calibri"/>
                <a:sym typeface="Calibri"/>
              </a:rPr>
              <a:t>The modules include structured learning content that introduce key concepts and frameworks. These materials can be adapted to different learning contexts.</a:t>
            </a:r>
            <a:endParaRPr sz="1300">
              <a:solidFill>
                <a:srgbClr val="0C4659"/>
              </a:solidFill>
              <a:latin typeface="Calibri"/>
              <a:ea typeface="Calibri"/>
              <a:cs typeface="Calibri"/>
            </a:endParaRPr>
          </a:p>
          <a:p>
            <a:pPr marL="0" lvl="0" indent="0" algn="just" rtl="0">
              <a:lnSpc>
                <a:spcPct val="115000"/>
              </a:lnSpc>
              <a:spcBef>
                <a:spcPts val="0"/>
              </a:spcBef>
              <a:spcAft>
                <a:spcPts val="0"/>
              </a:spcAft>
              <a:buNone/>
            </a:pPr>
            <a:r>
              <a:rPr lang="en-US" sz="1300">
                <a:solidFill>
                  <a:srgbClr val="0C4659"/>
                </a:solidFill>
                <a:latin typeface="Calibri"/>
                <a:ea typeface="Calibri"/>
                <a:cs typeface="Calibri"/>
                <a:sym typeface="Calibri"/>
              </a:rPr>
              <a:t> </a:t>
            </a:r>
            <a:endParaRPr sz="1300">
              <a:solidFill>
                <a:srgbClr val="0C4659"/>
              </a:solidFill>
              <a:latin typeface="Calibri"/>
              <a:ea typeface="Calibri"/>
              <a:cs typeface="Calibri"/>
              <a:sym typeface="Calibri"/>
            </a:endParaRPr>
          </a:p>
          <a:p>
            <a:pPr algn="just">
              <a:lnSpc>
                <a:spcPct val="115000"/>
              </a:lnSpc>
            </a:pPr>
            <a:r>
              <a:rPr lang="en-US" sz="1300" b="1">
                <a:solidFill>
                  <a:srgbClr val="0C4659"/>
                </a:solidFill>
                <a:latin typeface="Calibri"/>
                <a:ea typeface="Calibri"/>
                <a:cs typeface="Calibri"/>
                <a:sym typeface="Calibri"/>
              </a:rPr>
              <a:t>Multimedia content</a:t>
            </a:r>
            <a:endParaRPr lang="en-US" sz="1300">
              <a:solidFill>
                <a:srgbClr val="0C4659"/>
              </a:solidFill>
              <a:latin typeface="Calibri"/>
              <a:ea typeface="Calibri"/>
              <a:cs typeface="Calibri"/>
              <a:sym typeface="Calibri"/>
            </a:endParaRPr>
          </a:p>
          <a:p>
            <a:pPr marL="0" lvl="0" indent="0" algn="just">
              <a:lnSpc>
                <a:spcPct val="114999"/>
              </a:lnSpc>
              <a:spcBef>
                <a:spcPts val="0"/>
              </a:spcBef>
              <a:spcAft>
                <a:spcPts val="0"/>
              </a:spcAft>
              <a:buNone/>
            </a:pPr>
            <a:r>
              <a:rPr lang="en-US" sz="1300">
                <a:solidFill>
                  <a:srgbClr val="0C4659"/>
                </a:solidFill>
                <a:latin typeface="Calibri"/>
                <a:ea typeface="Calibri"/>
                <a:cs typeface="Calibri"/>
                <a:sym typeface="Calibri"/>
              </a:rPr>
              <a:t>Videos and other digital media resources are used to illustrate concepts, present real-life examples, and support understanding of complex topics such as misinformation and digital conflict.</a:t>
            </a:r>
            <a:endParaRPr sz="1300">
              <a:solidFill>
                <a:srgbClr val="0C4659"/>
              </a:solidFill>
              <a:latin typeface="Calibri"/>
              <a:ea typeface="Calibri"/>
              <a:cs typeface="Calibri"/>
            </a:endParaRPr>
          </a:p>
          <a:p>
            <a:pPr marL="0" lvl="0" indent="0" algn="just" rtl="0">
              <a:lnSpc>
                <a:spcPct val="115000"/>
              </a:lnSpc>
              <a:spcBef>
                <a:spcPts val="0"/>
              </a:spcBef>
              <a:spcAft>
                <a:spcPts val="0"/>
              </a:spcAft>
              <a:buNone/>
            </a:pPr>
            <a:r>
              <a:rPr lang="en-US" sz="1300">
                <a:solidFill>
                  <a:srgbClr val="0C4659"/>
                </a:solidFill>
                <a:latin typeface="Calibri"/>
                <a:ea typeface="Calibri"/>
                <a:cs typeface="Calibri"/>
                <a:sym typeface="Calibri"/>
              </a:rPr>
              <a:t> </a:t>
            </a:r>
            <a:endParaRPr sz="1300">
              <a:solidFill>
                <a:srgbClr val="0C4659"/>
              </a:solidFill>
              <a:latin typeface="Calibri"/>
              <a:ea typeface="Calibri"/>
              <a:cs typeface="Calibri"/>
              <a:sym typeface="Calibri"/>
            </a:endParaRPr>
          </a:p>
          <a:p>
            <a:pPr algn="just">
              <a:lnSpc>
                <a:spcPct val="115000"/>
              </a:lnSpc>
            </a:pPr>
            <a:r>
              <a:rPr lang="en-US" sz="1300" b="1">
                <a:solidFill>
                  <a:srgbClr val="0C4659"/>
                </a:solidFill>
                <a:latin typeface="Calibri"/>
                <a:ea typeface="Calibri"/>
                <a:cs typeface="Calibri"/>
                <a:sym typeface="Calibri"/>
              </a:rPr>
              <a:t>Interactive exercises</a:t>
            </a:r>
            <a:endParaRPr lang="en-US" sz="1300">
              <a:solidFill>
                <a:srgbClr val="0C4659"/>
              </a:solidFill>
              <a:latin typeface="Calibri"/>
              <a:ea typeface="Calibri"/>
              <a:cs typeface="Calibri"/>
              <a:sym typeface="Calibri"/>
            </a:endParaRPr>
          </a:p>
          <a:p>
            <a:pPr marL="0" lvl="0" indent="0" algn="just">
              <a:lnSpc>
                <a:spcPct val="114999"/>
              </a:lnSpc>
              <a:spcBef>
                <a:spcPts val="0"/>
              </a:spcBef>
              <a:spcAft>
                <a:spcPts val="0"/>
              </a:spcAft>
              <a:buNone/>
            </a:pPr>
            <a:r>
              <a:rPr lang="en-US" sz="1300">
                <a:solidFill>
                  <a:srgbClr val="0C4659"/>
                </a:solidFill>
                <a:latin typeface="Calibri"/>
                <a:ea typeface="Calibri"/>
                <a:cs typeface="Calibri"/>
                <a:sym typeface="Calibri"/>
              </a:rPr>
              <a:t>The curriculum incorporates activities that promote active participation, including discussions, group work, and analytical tasks.</a:t>
            </a:r>
            <a:endParaRPr sz="1300">
              <a:solidFill>
                <a:srgbClr val="0C4659"/>
              </a:solidFill>
              <a:latin typeface="Calibri"/>
              <a:ea typeface="Calibri"/>
              <a:cs typeface="Calibri"/>
            </a:endParaRPr>
          </a:p>
          <a:p>
            <a:pPr marL="0" lvl="0" indent="0" algn="just" rtl="0">
              <a:lnSpc>
                <a:spcPct val="115000"/>
              </a:lnSpc>
              <a:spcBef>
                <a:spcPts val="0"/>
              </a:spcBef>
              <a:spcAft>
                <a:spcPts val="0"/>
              </a:spcAft>
              <a:buNone/>
            </a:pPr>
            <a:r>
              <a:rPr lang="en-US" sz="1300">
                <a:solidFill>
                  <a:srgbClr val="0C4659"/>
                </a:solidFill>
                <a:latin typeface="Calibri"/>
                <a:ea typeface="Calibri"/>
                <a:cs typeface="Calibri"/>
                <a:sym typeface="Calibri"/>
              </a:rPr>
              <a:t> </a:t>
            </a:r>
            <a:endParaRPr sz="1300">
              <a:solidFill>
                <a:srgbClr val="0C4659"/>
              </a:solidFill>
              <a:latin typeface="Calibri"/>
              <a:ea typeface="Calibri"/>
              <a:cs typeface="Calibri"/>
              <a:sym typeface="Calibri"/>
            </a:endParaRPr>
          </a:p>
          <a:p>
            <a:pPr algn="just">
              <a:lnSpc>
                <a:spcPct val="115000"/>
              </a:lnSpc>
            </a:pPr>
            <a:r>
              <a:rPr lang="en-US" sz="1300" b="1">
                <a:solidFill>
                  <a:srgbClr val="0C4659"/>
                </a:solidFill>
                <a:latin typeface="Calibri"/>
                <a:ea typeface="Calibri"/>
                <a:cs typeface="Calibri"/>
                <a:sym typeface="Calibri"/>
              </a:rPr>
              <a:t>Learning activities and resources</a:t>
            </a:r>
            <a:endParaRPr lang="en-US" sz="1300">
              <a:solidFill>
                <a:srgbClr val="0C4659"/>
              </a:solidFill>
              <a:latin typeface="Calibri"/>
              <a:ea typeface="Calibri"/>
              <a:cs typeface="Calibri"/>
              <a:sym typeface="Calibri"/>
            </a:endParaRPr>
          </a:p>
          <a:p>
            <a:pPr marL="0" lvl="0" indent="0" algn="just">
              <a:lnSpc>
                <a:spcPct val="114999"/>
              </a:lnSpc>
              <a:spcBef>
                <a:spcPts val="0"/>
              </a:spcBef>
              <a:spcAft>
                <a:spcPts val="0"/>
              </a:spcAft>
              <a:buNone/>
            </a:pPr>
            <a:r>
              <a:rPr lang="en-US" sz="1300">
                <a:solidFill>
                  <a:srgbClr val="0C4659"/>
                </a:solidFill>
                <a:latin typeface="Calibri"/>
                <a:ea typeface="Calibri"/>
                <a:cs typeface="Calibri"/>
                <a:sym typeface="Calibri"/>
              </a:rPr>
              <a:t>Learners engage with different types of content, such as articles, online materials, and media examples, to develop critical thinking and digital literacy skills.</a:t>
            </a:r>
            <a:endParaRPr sz="1300">
              <a:solidFill>
                <a:srgbClr val="0C4659"/>
              </a:solidFill>
              <a:latin typeface="Calibri"/>
              <a:ea typeface="Calibri"/>
              <a:cs typeface="Calibri"/>
            </a:endParaRPr>
          </a:p>
          <a:p>
            <a:pPr marL="0" lvl="0" indent="0" algn="just" rtl="0">
              <a:lnSpc>
                <a:spcPct val="115000"/>
              </a:lnSpc>
              <a:spcBef>
                <a:spcPts val="0"/>
              </a:spcBef>
              <a:spcAft>
                <a:spcPts val="0"/>
              </a:spcAft>
              <a:buNone/>
            </a:pPr>
            <a:r>
              <a:rPr lang="en-US" sz="1300">
                <a:solidFill>
                  <a:srgbClr val="0C4659"/>
                </a:solidFill>
                <a:latin typeface="Calibri"/>
                <a:ea typeface="Calibri"/>
                <a:cs typeface="Calibri"/>
                <a:sym typeface="Calibri"/>
              </a:rPr>
              <a:t> </a:t>
            </a:r>
            <a:endParaRPr sz="1300">
              <a:solidFill>
                <a:srgbClr val="0C4659"/>
              </a:solidFill>
              <a:latin typeface="Calibri"/>
              <a:ea typeface="Calibri"/>
              <a:cs typeface="Calibri"/>
              <a:sym typeface="Calibri"/>
            </a:endParaRPr>
          </a:p>
          <a:p>
            <a:pPr algn="just">
              <a:lnSpc>
                <a:spcPct val="115000"/>
              </a:lnSpc>
            </a:pPr>
            <a:r>
              <a:rPr lang="en-US" sz="1300" b="1">
                <a:solidFill>
                  <a:srgbClr val="0C4659"/>
                </a:solidFill>
                <a:latin typeface="Calibri"/>
                <a:ea typeface="Calibri"/>
                <a:cs typeface="Calibri"/>
                <a:sym typeface="Calibri"/>
              </a:rPr>
              <a:t>Case studies</a:t>
            </a:r>
            <a:endParaRPr lang="en-US" sz="1300">
              <a:solidFill>
                <a:srgbClr val="0C4659"/>
              </a:solidFill>
              <a:latin typeface="Calibri"/>
              <a:ea typeface="Calibri"/>
              <a:cs typeface="Calibri"/>
              <a:sym typeface="Calibri"/>
            </a:endParaRPr>
          </a:p>
          <a:p>
            <a:pPr marL="0" lvl="0" indent="0" algn="just">
              <a:lnSpc>
                <a:spcPct val="114999"/>
              </a:lnSpc>
              <a:spcBef>
                <a:spcPts val="0"/>
              </a:spcBef>
              <a:spcAft>
                <a:spcPts val="0"/>
              </a:spcAft>
              <a:buNone/>
            </a:pPr>
            <a:r>
              <a:rPr lang="en-US" sz="1300">
                <a:solidFill>
                  <a:srgbClr val="0C4659"/>
                </a:solidFill>
                <a:latin typeface="Calibri"/>
                <a:ea typeface="Calibri"/>
                <a:cs typeface="Calibri"/>
                <a:sym typeface="Calibri"/>
              </a:rPr>
              <a:t>Real-life and </a:t>
            </a:r>
            <a:r>
              <a:rPr lang="en-US" sz="1300" err="1">
                <a:solidFill>
                  <a:srgbClr val="0C4659"/>
                </a:solidFill>
                <a:latin typeface="Calibri"/>
                <a:ea typeface="Calibri"/>
                <a:cs typeface="Calibri"/>
                <a:sym typeface="Calibri"/>
              </a:rPr>
              <a:t>contextualised</a:t>
            </a:r>
            <a:r>
              <a:rPr lang="en-US" sz="1300">
                <a:solidFill>
                  <a:srgbClr val="0C4659"/>
                </a:solidFill>
                <a:latin typeface="Calibri"/>
                <a:ea typeface="Calibri"/>
                <a:cs typeface="Calibri"/>
                <a:sym typeface="Calibri"/>
              </a:rPr>
              <a:t> case studies are used to explore key themes, including misinformation, inclusion, and peacebuilding in digital environments.</a:t>
            </a:r>
            <a:endParaRPr sz="1300">
              <a:solidFill>
                <a:srgbClr val="0C4659"/>
              </a:solidFill>
              <a:latin typeface="Calibri"/>
              <a:ea typeface="Calibri"/>
              <a:cs typeface="Calibri"/>
            </a:endParaRPr>
          </a:p>
          <a:p>
            <a:pPr marL="0" lvl="0" indent="0" algn="just" rtl="0">
              <a:lnSpc>
                <a:spcPct val="115000"/>
              </a:lnSpc>
              <a:spcBef>
                <a:spcPts val="0"/>
              </a:spcBef>
              <a:spcAft>
                <a:spcPts val="0"/>
              </a:spcAft>
              <a:buNone/>
            </a:pPr>
            <a:r>
              <a:rPr lang="en-US" sz="1300" b="1">
                <a:solidFill>
                  <a:srgbClr val="0C4659"/>
                </a:solidFill>
                <a:latin typeface="Calibri"/>
                <a:ea typeface="Calibri"/>
                <a:cs typeface="Calibri"/>
                <a:sym typeface="Calibri"/>
              </a:rPr>
              <a:t> </a:t>
            </a:r>
            <a:endParaRPr sz="1300" b="1">
              <a:solidFill>
                <a:srgbClr val="0C4659"/>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E4BA1B2CFB2AF4BB85E9392498C6327" ma:contentTypeVersion="15" ma:contentTypeDescription="Create a new document." ma:contentTypeScope="" ma:versionID="c7fb1fb7b994e44c97fcc379bb3798fa">
  <xsd:schema xmlns:xsd="http://www.w3.org/2001/XMLSchema" xmlns:xs="http://www.w3.org/2001/XMLSchema" xmlns:p="http://schemas.microsoft.com/office/2006/metadata/properties" xmlns:ns1="http://schemas.microsoft.com/sharepoint/v3" xmlns:ns2="da7d0479-407a-45eb-ac7c-e651a3f79639" xmlns:ns3="aaedbaee-2e57-4075-9bc7-bbae780e6340" targetNamespace="http://schemas.microsoft.com/office/2006/metadata/properties" ma:root="true" ma:fieldsID="7c2a7f994d795667b1b0d18105e4c84f" ns1:_="" ns2:_="" ns3:_="">
    <xsd:import namespace="http://schemas.microsoft.com/sharepoint/v3"/>
    <xsd:import namespace="da7d0479-407a-45eb-ac7c-e651a3f79639"/>
    <xsd:import namespace="aaedbaee-2e57-4075-9bc7-bbae780e63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7d0479-407a-45eb-ac7c-e651a3f796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4c7f1cd-3441-4252-b5a9-d6dec0dca5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edbaee-2e57-4075-9bc7-bbae780e634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e805b3-5862-4e21-af14-20cc8c74b6a3}" ma:internalName="TaxCatchAll" ma:showField="CatchAllData" ma:web="aaedbaee-2e57-4075-9bc7-bbae780e63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aaedbaee-2e57-4075-9bc7-bbae780e6340" xsi:nil="true"/>
    <_ip_UnifiedCompliancePolicyProperties xmlns="http://schemas.microsoft.com/sharepoint/v3" xsi:nil="true"/>
    <lcf76f155ced4ddcb4097134ff3c332f xmlns="da7d0479-407a-45eb-ac7c-e651a3f7963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4CE7AA8-A6BF-4045-AA1B-B6894A31268A}">
  <ds:schemaRefs>
    <ds:schemaRef ds:uri="aaedbaee-2e57-4075-9bc7-bbae780e6340"/>
    <ds:schemaRef ds:uri="da7d0479-407a-45eb-ac7c-e651a3f7963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104D2C2-FDF4-40A3-9D30-273EEAF618B4}">
  <ds:schemaRefs>
    <ds:schemaRef ds:uri="http://schemas.microsoft.com/sharepoint/v3/contenttype/forms"/>
  </ds:schemaRefs>
</ds:datastoreItem>
</file>

<file path=customXml/itemProps3.xml><?xml version="1.0" encoding="utf-8"?>
<ds:datastoreItem xmlns:ds="http://schemas.openxmlformats.org/officeDocument/2006/customXml" ds:itemID="{3069B3B2-7715-450C-81C8-83EC63C34B76}">
  <ds:schemaRefs>
    <ds:schemaRef ds:uri="aaedbaee-2e57-4075-9bc7-bbae780e6340"/>
    <ds:schemaRef ds:uri="da7d0479-407a-45eb-ac7c-e651a3f7963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Произвольный</PresentationFormat>
  <Slides>22</Slides>
  <Notes>20</Notes>
  <HiddenSlides>0</HiddenSlides>
  <ScaleCrop>false</ScaleCrop>
  <HeadingPairs>
    <vt:vector size="4" baseType="variant">
      <vt:variant>
        <vt:lpstr>Тема</vt:lpstr>
      </vt:variant>
      <vt:variant>
        <vt:i4>2</vt:i4>
      </vt:variant>
      <vt:variant>
        <vt:lpstr>Заголовки слайдов</vt:lpstr>
      </vt:variant>
      <vt:variant>
        <vt:i4>22</vt:i4>
      </vt:variant>
    </vt:vector>
  </HeadingPairs>
  <TitlesOfParts>
    <vt:vector size="24" baseType="lpstr">
      <vt:lpstr>Office Theme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Robz</dc:creator>
  <cp:keywords/>
  <dc:description/>
  <cp:revision>3</cp:revision>
  <dcterms:created xsi:type="dcterms:W3CDTF">2016-05-11T14:31:01Z</dcterms:created>
  <dcterms:modified xsi:type="dcterms:W3CDTF">2026-06-25T06:29:53Z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0x0101007E4BA1B2CFB2AF4BB85E9392498C6327</vt:lpwstr>
  </property>
  <property fmtid="{D5CDD505-2E9C-101B-9397-08002B2CF9AE}" pid="3" name="MediaServiceImageTags">
    <vt:lpwstr/>
  </property>
</Properties>
</file>